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7" r:id="rId5"/>
    <p:sldId id="267" r:id="rId6"/>
    <p:sldId id="268" r:id="rId7"/>
    <p:sldId id="269" r:id="rId8"/>
    <p:sldId id="271" r:id="rId9"/>
    <p:sldId id="276" r:id="rId10"/>
    <p:sldId id="273" r:id="rId11"/>
    <p:sldId id="274" r:id="rId12"/>
    <p:sldId id="277" r:id="rId13"/>
    <p:sldId id="272" r:id="rId14"/>
    <p:sldId id="275"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Instructions" id="{9BC88F19-089C-4F89-950B-5A6B8E978186}">
          <p14:sldIdLst>
            <p14:sldId id="257"/>
          </p14:sldIdLst>
        </p14:section>
        <p14:section name="Concept Proposal" id="{B213BC8C-F8BC-4022-AE41-598CA964C9FB}">
          <p14:sldIdLst>
            <p14:sldId id="267"/>
            <p14:sldId id="268"/>
            <p14:sldId id="269"/>
            <p14:sldId id="271"/>
            <p14:sldId id="276"/>
            <p14:sldId id="273"/>
            <p14:sldId id="274"/>
            <p14:sldId id="277"/>
            <p14:sldId id="272"/>
            <p14:sldId id="275"/>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afton, Bernadette (Federal)" initials="GB(" lastIdx="1" clrIdx="0">
    <p:extLst>
      <p:ext uri="{19B8F6BF-5375-455C-9EA6-DF929625EA0E}">
        <p15:presenceInfo xmlns:p15="http://schemas.microsoft.com/office/powerpoint/2012/main" userId="S-1-5-21-400491793-1610620802-1684573522-153947" providerId="AD"/>
      </p:ext>
    </p:extLst>
  </p:cmAuthor>
  <p:cmAuthor id="2" name="Riedel, David (Federal)" initials="RD(" lastIdx="4" clrIdx="1">
    <p:extLst>
      <p:ext uri="{19B8F6BF-5375-455C-9EA6-DF929625EA0E}">
        <p15:presenceInfo xmlns:p15="http://schemas.microsoft.com/office/powerpoint/2012/main" userId="S-1-5-21-400491793-1610620802-1684573522-165735" providerId="AD"/>
      </p:ext>
    </p:extLst>
  </p:cmAuthor>
  <p:cmAuthor id="3" name="Bernadette" initials="B" lastIdx="1" clrIdx="2">
    <p:extLst>
      <p:ext uri="{19B8F6BF-5375-455C-9EA6-DF929625EA0E}">
        <p15:presenceInfo xmlns:p15="http://schemas.microsoft.com/office/powerpoint/2012/main" userId="S::BGrafton1@doc.gov::1ac922b4-2ad7-48fb-bf92-28b0d9dffbd0"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2" d="100"/>
          <a:sy n="82" d="100"/>
        </p:scale>
        <p:origin x="691"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mith, Ryan (Federal)" userId="d97d8503-c162-45c5-abe3-a28c901fffbf" providerId="ADAL" clId="{12056CB5-E8C1-4E89-8EA1-6A4462AC568E}"/>
    <pc:docChg chg="custSel modSld modMainMaster">
      <pc:chgData name="Smith, Ryan (Federal)" userId="d97d8503-c162-45c5-abe3-a28c901fffbf" providerId="ADAL" clId="{12056CB5-E8C1-4E89-8EA1-6A4462AC568E}" dt="2020-11-13T14:59:30.894" v="179" actId="20577"/>
      <pc:docMkLst>
        <pc:docMk/>
      </pc:docMkLst>
      <pc:sldChg chg="modSp">
        <pc:chgData name="Smith, Ryan (Federal)" userId="d97d8503-c162-45c5-abe3-a28c901fffbf" providerId="ADAL" clId="{12056CB5-E8C1-4E89-8EA1-6A4462AC568E}" dt="2020-11-13T14:56:39.269" v="122"/>
        <pc:sldMkLst>
          <pc:docMk/>
          <pc:sldMk cId="3468914468" sldId="257"/>
        </pc:sldMkLst>
        <pc:spChg chg="mod">
          <ac:chgData name="Smith, Ryan (Federal)" userId="d97d8503-c162-45c5-abe3-a28c901fffbf" providerId="ADAL" clId="{12056CB5-E8C1-4E89-8EA1-6A4462AC568E}" dt="2020-11-13T14:56:39.269" v="122"/>
          <ac:spMkLst>
            <pc:docMk/>
            <pc:sldMk cId="3468914468" sldId="257"/>
            <ac:spMk id="5" creationId="{62D671D9-0CD2-401B-A0D1-3473B4265BAD}"/>
          </ac:spMkLst>
        </pc:spChg>
      </pc:sldChg>
      <pc:sldChg chg="modSp">
        <pc:chgData name="Smith, Ryan (Federal)" userId="d97d8503-c162-45c5-abe3-a28c901fffbf" providerId="ADAL" clId="{12056CB5-E8C1-4E89-8EA1-6A4462AC568E}" dt="2020-11-13T14:58:43.937" v="133" actId="20577"/>
        <pc:sldMkLst>
          <pc:docMk/>
          <pc:sldMk cId="2284113489" sldId="267"/>
        </pc:sldMkLst>
        <pc:spChg chg="mod">
          <ac:chgData name="Smith, Ryan (Federal)" userId="d97d8503-c162-45c5-abe3-a28c901fffbf" providerId="ADAL" clId="{12056CB5-E8C1-4E89-8EA1-6A4462AC568E}" dt="2020-11-13T14:58:43.937" v="133" actId="20577"/>
          <ac:spMkLst>
            <pc:docMk/>
            <pc:sldMk cId="2284113489" sldId="267"/>
            <ac:spMk id="3" creationId="{2BB455A8-C625-4BF0-9AB4-40A9C2D0F4B1}"/>
          </ac:spMkLst>
        </pc:spChg>
        <pc:spChg chg="mod">
          <ac:chgData name="Smith, Ryan (Federal)" userId="d97d8503-c162-45c5-abe3-a28c901fffbf" providerId="ADAL" clId="{12056CB5-E8C1-4E89-8EA1-6A4462AC568E}" dt="2020-11-13T14:56:35.349" v="121"/>
          <ac:spMkLst>
            <pc:docMk/>
            <pc:sldMk cId="2284113489" sldId="267"/>
            <ac:spMk id="5" creationId="{62D671D9-0CD2-401B-A0D1-3473B4265BAD}"/>
          </ac:spMkLst>
        </pc:spChg>
      </pc:sldChg>
      <pc:sldChg chg="modSp">
        <pc:chgData name="Smith, Ryan (Federal)" userId="d97d8503-c162-45c5-abe3-a28c901fffbf" providerId="ADAL" clId="{12056CB5-E8C1-4E89-8EA1-6A4462AC568E}" dt="2020-11-13T14:59:30.894" v="179" actId="20577"/>
        <pc:sldMkLst>
          <pc:docMk/>
          <pc:sldMk cId="3279844273" sldId="268"/>
        </pc:sldMkLst>
        <pc:spChg chg="mod">
          <ac:chgData name="Smith, Ryan (Federal)" userId="d97d8503-c162-45c5-abe3-a28c901fffbf" providerId="ADAL" clId="{12056CB5-E8C1-4E89-8EA1-6A4462AC568E}" dt="2020-11-13T14:59:30.894" v="179" actId="20577"/>
          <ac:spMkLst>
            <pc:docMk/>
            <pc:sldMk cId="3279844273" sldId="268"/>
            <ac:spMk id="3" creationId="{F593C87B-F658-4614-9DDE-EBF3B66D8599}"/>
          </ac:spMkLst>
        </pc:spChg>
        <pc:spChg chg="mod">
          <ac:chgData name="Smith, Ryan (Federal)" userId="d97d8503-c162-45c5-abe3-a28c901fffbf" providerId="ADAL" clId="{12056CB5-E8C1-4E89-8EA1-6A4462AC568E}" dt="2020-11-13T14:56:29.613" v="120"/>
          <ac:spMkLst>
            <pc:docMk/>
            <pc:sldMk cId="3279844273" sldId="268"/>
            <ac:spMk id="5" creationId="{4773ADDA-94C9-447E-B4C1-15C745805E7E}"/>
          </ac:spMkLst>
        </pc:spChg>
      </pc:sldChg>
      <pc:sldChg chg="modSp">
        <pc:chgData name="Smith, Ryan (Federal)" userId="d97d8503-c162-45c5-abe3-a28c901fffbf" providerId="ADAL" clId="{12056CB5-E8C1-4E89-8EA1-6A4462AC568E}" dt="2020-11-13T14:56:26.049" v="119"/>
        <pc:sldMkLst>
          <pc:docMk/>
          <pc:sldMk cId="2615398135" sldId="269"/>
        </pc:sldMkLst>
        <pc:spChg chg="mod">
          <ac:chgData name="Smith, Ryan (Federal)" userId="d97d8503-c162-45c5-abe3-a28c901fffbf" providerId="ADAL" clId="{12056CB5-E8C1-4E89-8EA1-6A4462AC568E}" dt="2020-11-13T14:56:26.049" v="119"/>
          <ac:spMkLst>
            <pc:docMk/>
            <pc:sldMk cId="2615398135" sldId="269"/>
            <ac:spMk id="5" creationId="{4773ADDA-94C9-447E-B4C1-15C745805E7E}"/>
          </ac:spMkLst>
        </pc:spChg>
      </pc:sldChg>
      <pc:sldChg chg="modSp">
        <pc:chgData name="Smith, Ryan (Federal)" userId="d97d8503-c162-45c5-abe3-a28c901fffbf" providerId="ADAL" clId="{12056CB5-E8C1-4E89-8EA1-6A4462AC568E}" dt="2020-11-13T14:56:21.279" v="118"/>
        <pc:sldMkLst>
          <pc:docMk/>
          <pc:sldMk cId="401853854" sldId="271"/>
        </pc:sldMkLst>
        <pc:spChg chg="mod">
          <ac:chgData name="Smith, Ryan (Federal)" userId="d97d8503-c162-45c5-abe3-a28c901fffbf" providerId="ADAL" clId="{12056CB5-E8C1-4E89-8EA1-6A4462AC568E}" dt="2020-11-13T14:56:21.279" v="118"/>
          <ac:spMkLst>
            <pc:docMk/>
            <pc:sldMk cId="401853854" sldId="271"/>
            <ac:spMk id="5" creationId="{4773ADDA-94C9-447E-B4C1-15C745805E7E}"/>
          </ac:spMkLst>
        </pc:spChg>
      </pc:sldChg>
      <pc:sldChg chg="modSp">
        <pc:chgData name="Smith, Ryan (Federal)" userId="d97d8503-c162-45c5-abe3-a28c901fffbf" providerId="ADAL" clId="{12056CB5-E8C1-4E89-8EA1-6A4462AC568E}" dt="2020-11-13T14:56:00.220" v="113"/>
        <pc:sldMkLst>
          <pc:docMk/>
          <pc:sldMk cId="3109437025" sldId="272"/>
        </pc:sldMkLst>
        <pc:spChg chg="mod">
          <ac:chgData name="Smith, Ryan (Federal)" userId="d97d8503-c162-45c5-abe3-a28c901fffbf" providerId="ADAL" clId="{12056CB5-E8C1-4E89-8EA1-6A4462AC568E}" dt="2020-11-13T14:56:00.220" v="113"/>
          <ac:spMkLst>
            <pc:docMk/>
            <pc:sldMk cId="3109437025" sldId="272"/>
            <ac:spMk id="5" creationId="{4773ADDA-94C9-447E-B4C1-15C745805E7E}"/>
          </ac:spMkLst>
        </pc:spChg>
      </pc:sldChg>
      <pc:sldChg chg="modSp">
        <pc:chgData name="Smith, Ryan (Federal)" userId="d97d8503-c162-45c5-abe3-a28c901fffbf" providerId="ADAL" clId="{12056CB5-E8C1-4E89-8EA1-6A4462AC568E}" dt="2020-11-13T14:56:12.445" v="116"/>
        <pc:sldMkLst>
          <pc:docMk/>
          <pc:sldMk cId="1095821546" sldId="273"/>
        </pc:sldMkLst>
        <pc:spChg chg="mod">
          <ac:chgData name="Smith, Ryan (Federal)" userId="d97d8503-c162-45c5-abe3-a28c901fffbf" providerId="ADAL" clId="{12056CB5-E8C1-4E89-8EA1-6A4462AC568E}" dt="2020-11-13T14:56:12.445" v="116"/>
          <ac:spMkLst>
            <pc:docMk/>
            <pc:sldMk cId="1095821546" sldId="273"/>
            <ac:spMk id="5" creationId="{4773ADDA-94C9-447E-B4C1-15C745805E7E}"/>
          </ac:spMkLst>
        </pc:spChg>
      </pc:sldChg>
      <pc:sldChg chg="modSp">
        <pc:chgData name="Smith, Ryan (Federal)" userId="d97d8503-c162-45c5-abe3-a28c901fffbf" providerId="ADAL" clId="{12056CB5-E8C1-4E89-8EA1-6A4462AC568E}" dt="2020-11-13T14:56:07.054" v="115"/>
        <pc:sldMkLst>
          <pc:docMk/>
          <pc:sldMk cId="1249182884" sldId="274"/>
        </pc:sldMkLst>
        <pc:spChg chg="mod">
          <ac:chgData name="Smith, Ryan (Federal)" userId="d97d8503-c162-45c5-abe3-a28c901fffbf" providerId="ADAL" clId="{12056CB5-E8C1-4E89-8EA1-6A4462AC568E}" dt="2020-11-13T14:56:07.054" v="115"/>
          <ac:spMkLst>
            <pc:docMk/>
            <pc:sldMk cId="1249182884" sldId="274"/>
            <ac:spMk id="5" creationId="{4773ADDA-94C9-447E-B4C1-15C745805E7E}"/>
          </ac:spMkLst>
        </pc:spChg>
      </pc:sldChg>
      <pc:sldChg chg="modSp">
        <pc:chgData name="Smith, Ryan (Federal)" userId="d97d8503-c162-45c5-abe3-a28c901fffbf" providerId="ADAL" clId="{12056CB5-E8C1-4E89-8EA1-6A4462AC568E}" dt="2020-11-13T14:55:52.152" v="112" actId="20577"/>
        <pc:sldMkLst>
          <pc:docMk/>
          <pc:sldMk cId="1934426097" sldId="275"/>
        </pc:sldMkLst>
        <pc:spChg chg="mod">
          <ac:chgData name="Smith, Ryan (Federal)" userId="d97d8503-c162-45c5-abe3-a28c901fffbf" providerId="ADAL" clId="{12056CB5-E8C1-4E89-8EA1-6A4462AC568E}" dt="2020-11-13T14:55:52.152" v="112" actId="20577"/>
          <ac:spMkLst>
            <pc:docMk/>
            <pc:sldMk cId="1934426097" sldId="275"/>
            <ac:spMk id="5" creationId="{4773ADDA-94C9-447E-B4C1-15C745805E7E}"/>
          </ac:spMkLst>
        </pc:spChg>
      </pc:sldChg>
      <pc:sldChg chg="modSp">
        <pc:chgData name="Smith, Ryan (Federal)" userId="d97d8503-c162-45c5-abe3-a28c901fffbf" providerId="ADAL" clId="{12056CB5-E8C1-4E89-8EA1-6A4462AC568E}" dt="2020-11-13T14:56:16.244" v="117"/>
        <pc:sldMkLst>
          <pc:docMk/>
          <pc:sldMk cId="594542287" sldId="276"/>
        </pc:sldMkLst>
        <pc:spChg chg="mod">
          <ac:chgData name="Smith, Ryan (Federal)" userId="d97d8503-c162-45c5-abe3-a28c901fffbf" providerId="ADAL" clId="{12056CB5-E8C1-4E89-8EA1-6A4462AC568E}" dt="2020-11-13T14:56:16.244" v="117"/>
          <ac:spMkLst>
            <pc:docMk/>
            <pc:sldMk cId="594542287" sldId="276"/>
            <ac:spMk id="5" creationId="{4773ADDA-94C9-447E-B4C1-15C745805E7E}"/>
          </ac:spMkLst>
        </pc:spChg>
      </pc:sldChg>
      <pc:sldChg chg="modSp">
        <pc:chgData name="Smith, Ryan (Federal)" userId="d97d8503-c162-45c5-abe3-a28c901fffbf" providerId="ADAL" clId="{12056CB5-E8C1-4E89-8EA1-6A4462AC568E}" dt="2020-11-13T14:56:03.235" v="114"/>
        <pc:sldMkLst>
          <pc:docMk/>
          <pc:sldMk cId="1983811723" sldId="277"/>
        </pc:sldMkLst>
        <pc:spChg chg="mod">
          <ac:chgData name="Smith, Ryan (Federal)" userId="d97d8503-c162-45c5-abe3-a28c901fffbf" providerId="ADAL" clId="{12056CB5-E8C1-4E89-8EA1-6A4462AC568E}" dt="2020-11-13T14:56:03.235" v="114"/>
          <ac:spMkLst>
            <pc:docMk/>
            <pc:sldMk cId="1983811723" sldId="277"/>
            <ac:spMk id="5" creationId="{4773ADDA-94C9-447E-B4C1-15C745805E7E}"/>
          </ac:spMkLst>
        </pc:spChg>
      </pc:sldChg>
      <pc:sldMasterChg chg="modSp modSldLayout">
        <pc:chgData name="Smith, Ryan (Federal)" userId="d97d8503-c162-45c5-abe3-a28c901fffbf" providerId="ADAL" clId="{12056CB5-E8C1-4E89-8EA1-6A4462AC568E}" dt="2020-11-13T14:55:02.835" v="102" actId="20577"/>
        <pc:sldMasterMkLst>
          <pc:docMk/>
          <pc:sldMasterMk cId="2677952716" sldId="2147483648"/>
        </pc:sldMasterMkLst>
        <pc:spChg chg="mod">
          <ac:chgData name="Smith, Ryan (Federal)" userId="d97d8503-c162-45c5-abe3-a28c901fffbf" providerId="ADAL" clId="{12056CB5-E8C1-4E89-8EA1-6A4462AC568E}" dt="2020-11-13T14:55:02.835" v="102" actId="20577"/>
          <ac:spMkLst>
            <pc:docMk/>
            <pc:sldMasterMk cId="2677952716" sldId="2147483648"/>
            <ac:spMk id="5" creationId="{EC034717-9180-4A6E-B27A-19F3B109C0CC}"/>
          </ac:spMkLst>
        </pc:spChg>
        <pc:sldLayoutChg chg="modSp">
          <pc:chgData name="Smith, Ryan (Federal)" userId="d97d8503-c162-45c5-abe3-a28c901fffbf" providerId="ADAL" clId="{12056CB5-E8C1-4E89-8EA1-6A4462AC568E}" dt="2020-11-13T14:54:54.422" v="94" actId="20577"/>
          <pc:sldLayoutMkLst>
            <pc:docMk/>
            <pc:sldMasterMk cId="2677952716" sldId="2147483648"/>
            <pc:sldLayoutMk cId="1850806299" sldId="2147483649"/>
          </pc:sldLayoutMkLst>
          <pc:spChg chg="mod">
            <ac:chgData name="Smith, Ryan (Federal)" userId="d97d8503-c162-45c5-abe3-a28c901fffbf" providerId="ADAL" clId="{12056CB5-E8C1-4E89-8EA1-6A4462AC568E}" dt="2020-11-13T14:54:54.422" v="94" actId="20577"/>
            <ac:spMkLst>
              <pc:docMk/>
              <pc:sldMasterMk cId="2677952716" sldId="2147483648"/>
              <pc:sldLayoutMk cId="1850806299" sldId="2147483649"/>
              <ac:spMk id="5" creationId="{5B269ABF-DE61-4B00-A337-317CF44A9FA8}"/>
            </ac:spMkLst>
          </pc:spChg>
        </pc:sldLayoutChg>
        <pc:sldLayoutChg chg="modSp">
          <pc:chgData name="Smith, Ryan (Federal)" userId="d97d8503-c162-45c5-abe3-a28c901fffbf" providerId="ADAL" clId="{12056CB5-E8C1-4E89-8EA1-6A4462AC568E}" dt="2020-11-13T14:52:50.653" v="7" actId="20577"/>
          <pc:sldLayoutMkLst>
            <pc:docMk/>
            <pc:sldMasterMk cId="2677952716" sldId="2147483648"/>
            <pc:sldLayoutMk cId="2055337193" sldId="2147483650"/>
          </pc:sldLayoutMkLst>
          <pc:spChg chg="mod">
            <ac:chgData name="Smith, Ryan (Federal)" userId="d97d8503-c162-45c5-abe3-a28c901fffbf" providerId="ADAL" clId="{12056CB5-E8C1-4E89-8EA1-6A4462AC568E}" dt="2020-11-13T14:52:50.653" v="7" actId="20577"/>
            <ac:spMkLst>
              <pc:docMk/>
              <pc:sldMasterMk cId="2677952716" sldId="2147483648"/>
              <pc:sldLayoutMk cId="2055337193" sldId="2147483650"/>
              <ac:spMk id="5" creationId="{77D052C2-4F08-4E54-AB55-EA4E48F70629}"/>
            </ac:spMkLst>
          </pc:spChg>
        </pc:sldLayoutChg>
        <pc:sldLayoutChg chg="modSp">
          <pc:chgData name="Smith, Ryan (Federal)" userId="d97d8503-c162-45c5-abe3-a28c901fffbf" providerId="ADAL" clId="{12056CB5-E8C1-4E89-8EA1-6A4462AC568E}" dt="2020-11-13T14:53:32.489" v="15" actId="20577"/>
          <pc:sldLayoutMkLst>
            <pc:docMk/>
            <pc:sldMasterMk cId="2677952716" sldId="2147483648"/>
            <pc:sldLayoutMk cId="1220217236" sldId="2147483651"/>
          </pc:sldLayoutMkLst>
          <pc:spChg chg="mod">
            <ac:chgData name="Smith, Ryan (Federal)" userId="d97d8503-c162-45c5-abe3-a28c901fffbf" providerId="ADAL" clId="{12056CB5-E8C1-4E89-8EA1-6A4462AC568E}" dt="2020-11-13T14:53:32.489" v="15" actId="20577"/>
            <ac:spMkLst>
              <pc:docMk/>
              <pc:sldMasterMk cId="2677952716" sldId="2147483648"/>
              <pc:sldLayoutMk cId="1220217236" sldId="2147483651"/>
              <ac:spMk id="5" creationId="{196FF191-DF36-4E78-9CED-0F61534F82E7}"/>
            </ac:spMkLst>
          </pc:spChg>
        </pc:sldLayoutChg>
        <pc:sldLayoutChg chg="modSp">
          <pc:chgData name="Smith, Ryan (Federal)" userId="d97d8503-c162-45c5-abe3-a28c901fffbf" providerId="ADAL" clId="{12056CB5-E8C1-4E89-8EA1-6A4462AC568E}" dt="2020-11-13T14:53:40.361" v="23" actId="20577"/>
          <pc:sldLayoutMkLst>
            <pc:docMk/>
            <pc:sldMasterMk cId="2677952716" sldId="2147483648"/>
            <pc:sldLayoutMk cId="1684788407" sldId="2147483652"/>
          </pc:sldLayoutMkLst>
          <pc:spChg chg="mod">
            <ac:chgData name="Smith, Ryan (Federal)" userId="d97d8503-c162-45c5-abe3-a28c901fffbf" providerId="ADAL" clId="{12056CB5-E8C1-4E89-8EA1-6A4462AC568E}" dt="2020-11-13T14:53:40.361" v="23" actId="20577"/>
            <ac:spMkLst>
              <pc:docMk/>
              <pc:sldMasterMk cId="2677952716" sldId="2147483648"/>
              <pc:sldLayoutMk cId="1684788407" sldId="2147483652"/>
              <ac:spMk id="6" creationId="{CA46D122-FEC0-4CE4-9535-33009F9D12CD}"/>
            </ac:spMkLst>
          </pc:spChg>
        </pc:sldLayoutChg>
        <pc:sldLayoutChg chg="modSp">
          <pc:chgData name="Smith, Ryan (Federal)" userId="d97d8503-c162-45c5-abe3-a28c901fffbf" providerId="ADAL" clId="{12056CB5-E8C1-4E89-8EA1-6A4462AC568E}" dt="2020-11-13T14:53:50.961" v="33" actId="20577"/>
          <pc:sldLayoutMkLst>
            <pc:docMk/>
            <pc:sldMasterMk cId="2677952716" sldId="2147483648"/>
            <pc:sldLayoutMk cId="2370154770" sldId="2147483653"/>
          </pc:sldLayoutMkLst>
          <pc:spChg chg="mod">
            <ac:chgData name="Smith, Ryan (Federal)" userId="d97d8503-c162-45c5-abe3-a28c901fffbf" providerId="ADAL" clId="{12056CB5-E8C1-4E89-8EA1-6A4462AC568E}" dt="2020-11-13T14:53:50.961" v="33" actId="20577"/>
            <ac:spMkLst>
              <pc:docMk/>
              <pc:sldMasterMk cId="2677952716" sldId="2147483648"/>
              <pc:sldLayoutMk cId="2370154770" sldId="2147483653"/>
              <ac:spMk id="8" creationId="{02D08A3B-0649-40B3-9D23-51827B44067E}"/>
            </ac:spMkLst>
          </pc:spChg>
        </pc:sldLayoutChg>
        <pc:sldLayoutChg chg="modSp">
          <pc:chgData name="Smith, Ryan (Federal)" userId="d97d8503-c162-45c5-abe3-a28c901fffbf" providerId="ADAL" clId="{12056CB5-E8C1-4E89-8EA1-6A4462AC568E}" dt="2020-11-13T14:53:58.943" v="41" actId="20577"/>
          <pc:sldLayoutMkLst>
            <pc:docMk/>
            <pc:sldMasterMk cId="2677952716" sldId="2147483648"/>
            <pc:sldLayoutMk cId="3989578723" sldId="2147483654"/>
          </pc:sldLayoutMkLst>
          <pc:spChg chg="mod">
            <ac:chgData name="Smith, Ryan (Federal)" userId="d97d8503-c162-45c5-abe3-a28c901fffbf" providerId="ADAL" clId="{12056CB5-E8C1-4E89-8EA1-6A4462AC568E}" dt="2020-11-13T14:53:58.943" v="41" actId="20577"/>
            <ac:spMkLst>
              <pc:docMk/>
              <pc:sldMasterMk cId="2677952716" sldId="2147483648"/>
              <pc:sldLayoutMk cId="3989578723" sldId="2147483654"/>
              <ac:spMk id="4" creationId="{525F7013-473D-47CC-B83C-2991BB2BC8E4}"/>
            </ac:spMkLst>
          </pc:spChg>
        </pc:sldLayoutChg>
        <pc:sldLayoutChg chg="modSp">
          <pc:chgData name="Smith, Ryan (Federal)" userId="d97d8503-c162-45c5-abe3-a28c901fffbf" providerId="ADAL" clId="{12056CB5-E8C1-4E89-8EA1-6A4462AC568E}" dt="2020-11-13T14:54:07.979" v="52" actId="20577"/>
          <pc:sldLayoutMkLst>
            <pc:docMk/>
            <pc:sldMasterMk cId="2677952716" sldId="2147483648"/>
            <pc:sldLayoutMk cId="426596672" sldId="2147483655"/>
          </pc:sldLayoutMkLst>
          <pc:spChg chg="mod">
            <ac:chgData name="Smith, Ryan (Federal)" userId="d97d8503-c162-45c5-abe3-a28c901fffbf" providerId="ADAL" clId="{12056CB5-E8C1-4E89-8EA1-6A4462AC568E}" dt="2020-11-13T14:54:07.979" v="52" actId="20577"/>
            <ac:spMkLst>
              <pc:docMk/>
              <pc:sldMasterMk cId="2677952716" sldId="2147483648"/>
              <pc:sldLayoutMk cId="426596672" sldId="2147483655"/>
              <ac:spMk id="3" creationId="{262A301B-18E6-4952-8D61-5FCFD9648E94}"/>
            </ac:spMkLst>
          </pc:spChg>
        </pc:sldLayoutChg>
        <pc:sldLayoutChg chg="modSp">
          <pc:chgData name="Smith, Ryan (Federal)" userId="d97d8503-c162-45c5-abe3-a28c901fffbf" providerId="ADAL" clId="{12056CB5-E8C1-4E89-8EA1-6A4462AC568E}" dt="2020-11-13T14:54:16.775" v="60" actId="20577"/>
          <pc:sldLayoutMkLst>
            <pc:docMk/>
            <pc:sldMasterMk cId="2677952716" sldId="2147483648"/>
            <pc:sldLayoutMk cId="3201970687" sldId="2147483656"/>
          </pc:sldLayoutMkLst>
          <pc:spChg chg="mod">
            <ac:chgData name="Smith, Ryan (Federal)" userId="d97d8503-c162-45c5-abe3-a28c901fffbf" providerId="ADAL" clId="{12056CB5-E8C1-4E89-8EA1-6A4462AC568E}" dt="2020-11-13T14:54:16.775" v="60" actId="20577"/>
            <ac:spMkLst>
              <pc:docMk/>
              <pc:sldMasterMk cId="2677952716" sldId="2147483648"/>
              <pc:sldLayoutMk cId="3201970687" sldId="2147483656"/>
              <ac:spMk id="6" creationId="{1E2EB1CD-F39C-4213-AF0E-B92149FEEC65}"/>
            </ac:spMkLst>
          </pc:spChg>
        </pc:sldLayoutChg>
        <pc:sldLayoutChg chg="modSp">
          <pc:chgData name="Smith, Ryan (Federal)" userId="d97d8503-c162-45c5-abe3-a28c901fffbf" providerId="ADAL" clId="{12056CB5-E8C1-4E89-8EA1-6A4462AC568E}" dt="2020-11-13T14:54:25.687" v="70" actId="20577"/>
          <pc:sldLayoutMkLst>
            <pc:docMk/>
            <pc:sldMasterMk cId="2677952716" sldId="2147483648"/>
            <pc:sldLayoutMk cId="298502032" sldId="2147483657"/>
          </pc:sldLayoutMkLst>
          <pc:spChg chg="mod">
            <ac:chgData name="Smith, Ryan (Federal)" userId="d97d8503-c162-45c5-abe3-a28c901fffbf" providerId="ADAL" clId="{12056CB5-E8C1-4E89-8EA1-6A4462AC568E}" dt="2020-11-13T14:54:25.687" v="70" actId="20577"/>
            <ac:spMkLst>
              <pc:docMk/>
              <pc:sldMasterMk cId="2677952716" sldId="2147483648"/>
              <pc:sldLayoutMk cId="298502032" sldId="2147483657"/>
              <ac:spMk id="6" creationId="{080D0376-B1FE-463A-9D8C-195C8DCF1F3D}"/>
            </ac:spMkLst>
          </pc:spChg>
        </pc:sldLayoutChg>
        <pc:sldLayoutChg chg="modSp">
          <pc:chgData name="Smith, Ryan (Federal)" userId="d97d8503-c162-45c5-abe3-a28c901fffbf" providerId="ADAL" clId="{12056CB5-E8C1-4E89-8EA1-6A4462AC568E}" dt="2020-11-13T14:54:33.061" v="78" actId="20577"/>
          <pc:sldLayoutMkLst>
            <pc:docMk/>
            <pc:sldMasterMk cId="2677952716" sldId="2147483648"/>
            <pc:sldLayoutMk cId="55453298" sldId="2147483658"/>
          </pc:sldLayoutMkLst>
          <pc:spChg chg="mod">
            <ac:chgData name="Smith, Ryan (Federal)" userId="d97d8503-c162-45c5-abe3-a28c901fffbf" providerId="ADAL" clId="{12056CB5-E8C1-4E89-8EA1-6A4462AC568E}" dt="2020-11-13T14:54:33.061" v="78" actId="20577"/>
            <ac:spMkLst>
              <pc:docMk/>
              <pc:sldMasterMk cId="2677952716" sldId="2147483648"/>
              <pc:sldLayoutMk cId="55453298" sldId="2147483658"/>
              <ac:spMk id="5" creationId="{88743E9B-FAC6-46AC-8B5F-229C83882FF6}"/>
            </ac:spMkLst>
          </pc:spChg>
        </pc:sldLayoutChg>
        <pc:sldLayoutChg chg="modSp">
          <pc:chgData name="Smith, Ryan (Federal)" userId="d97d8503-c162-45c5-abe3-a28c901fffbf" providerId="ADAL" clId="{12056CB5-E8C1-4E89-8EA1-6A4462AC568E}" dt="2020-11-13T14:54:40.598" v="86" actId="20577"/>
          <pc:sldLayoutMkLst>
            <pc:docMk/>
            <pc:sldMasterMk cId="2677952716" sldId="2147483648"/>
            <pc:sldLayoutMk cId="2832632030" sldId="2147483659"/>
          </pc:sldLayoutMkLst>
          <pc:spChg chg="mod">
            <ac:chgData name="Smith, Ryan (Federal)" userId="d97d8503-c162-45c5-abe3-a28c901fffbf" providerId="ADAL" clId="{12056CB5-E8C1-4E89-8EA1-6A4462AC568E}" dt="2020-11-13T14:54:40.598" v="86" actId="20577"/>
            <ac:spMkLst>
              <pc:docMk/>
              <pc:sldMasterMk cId="2677952716" sldId="2147483648"/>
              <pc:sldLayoutMk cId="2832632030" sldId="2147483659"/>
              <ac:spMk id="5" creationId="{D1EF2C6F-91F6-451D-AF56-496C4A59D52E}"/>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51FC9A2-D1FB-4D4D-B286-FB33FE9740C8}" type="datetimeFigureOut">
              <a:rPr lang="en-US" smtClean="0"/>
              <a:t>12/2/2020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FF9DBE-30D8-4B0C-BB3D-5B332804F8CB}" type="slidenum">
              <a:rPr lang="en-US" smtClean="0"/>
              <a:t>‹#›</a:t>
            </a:fld>
            <a:endParaRPr lang="en-US"/>
          </a:p>
        </p:txBody>
      </p:sp>
    </p:spTree>
    <p:extLst>
      <p:ext uri="{BB962C8B-B14F-4D97-AF65-F5344CB8AC3E}">
        <p14:creationId xmlns:p14="http://schemas.microsoft.com/office/powerpoint/2010/main" val="29098119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696ED-7631-4A4E-A8FD-BC44D0ECE05F}"/>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4B549391-6CE0-49CD-8FED-846C833E7D0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D3541AB-E5A7-4D45-A172-0632AFC2462E}"/>
              </a:ext>
            </a:extLst>
          </p:cNvPr>
          <p:cNvSpPr>
            <a:spLocks noGrp="1"/>
          </p:cNvSpPr>
          <p:nvPr>
            <p:ph type="dt" sz="half" idx="10"/>
          </p:nvPr>
        </p:nvSpPr>
        <p:spPr/>
        <p:txBody>
          <a:bodyPr/>
          <a:lstStyle/>
          <a:p>
            <a:fld id="{DDE73E31-E289-40E7-A815-3A8DCDFCB851}" type="datetime1">
              <a:rPr lang="en-US" smtClean="0"/>
              <a:t>12/2/2020</a:t>
            </a:fld>
            <a:endParaRPr lang="en-US"/>
          </a:p>
        </p:txBody>
      </p:sp>
      <p:sp>
        <p:nvSpPr>
          <p:cNvPr id="5" name="Footer Placeholder 4">
            <a:extLst>
              <a:ext uri="{FF2B5EF4-FFF2-40B4-BE49-F238E27FC236}">
                <a16:creationId xmlns:a16="http://schemas.microsoft.com/office/drawing/2014/main" id="{5B269ABF-DE61-4B00-A337-317CF44A9FA8}"/>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EFB8119E-81A9-47E2-9D49-D22BE58DD7BB}"/>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18508062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62E7A-73B6-46CA-9B7F-48EFB4C640F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035BD4D5-915C-42F9-8145-E31982E2CD4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A24F8DA-7CDD-4368-AA32-C5C63DAF276E}"/>
              </a:ext>
            </a:extLst>
          </p:cNvPr>
          <p:cNvSpPr>
            <a:spLocks noGrp="1"/>
          </p:cNvSpPr>
          <p:nvPr>
            <p:ph type="dt" sz="half" idx="10"/>
          </p:nvPr>
        </p:nvSpPr>
        <p:spPr/>
        <p:txBody>
          <a:bodyPr/>
          <a:lstStyle/>
          <a:p>
            <a:fld id="{61BCE3B3-F9C6-442B-B0D4-C5AA12C23B1D}" type="datetime1">
              <a:rPr lang="en-US" smtClean="0"/>
              <a:t>12/2/2020</a:t>
            </a:fld>
            <a:endParaRPr lang="en-US"/>
          </a:p>
        </p:txBody>
      </p:sp>
      <p:sp>
        <p:nvSpPr>
          <p:cNvPr id="5" name="Footer Placeholder 4">
            <a:extLst>
              <a:ext uri="{FF2B5EF4-FFF2-40B4-BE49-F238E27FC236}">
                <a16:creationId xmlns:a16="http://schemas.microsoft.com/office/drawing/2014/main" id="{88743E9B-FAC6-46AC-8B5F-229C83882FF6}"/>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82A39EB3-B4DC-4921-B4B8-3AB7E5D7113F}"/>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55453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D5CD3BA-BA02-4193-8B84-A634F38883C7}"/>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CB0EB9D2-1808-45BC-B572-34E803613FD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460A73-A0B3-4117-84C5-9A852F4A7E55}"/>
              </a:ext>
            </a:extLst>
          </p:cNvPr>
          <p:cNvSpPr>
            <a:spLocks noGrp="1"/>
          </p:cNvSpPr>
          <p:nvPr>
            <p:ph type="dt" sz="half" idx="10"/>
          </p:nvPr>
        </p:nvSpPr>
        <p:spPr/>
        <p:txBody>
          <a:bodyPr/>
          <a:lstStyle/>
          <a:p>
            <a:fld id="{BC0F9D34-D865-4B2B-8928-462AED317423}" type="datetime1">
              <a:rPr lang="en-US" smtClean="0"/>
              <a:t>12/2/2020</a:t>
            </a:fld>
            <a:endParaRPr lang="en-US"/>
          </a:p>
        </p:txBody>
      </p:sp>
      <p:sp>
        <p:nvSpPr>
          <p:cNvPr id="5" name="Footer Placeholder 4">
            <a:extLst>
              <a:ext uri="{FF2B5EF4-FFF2-40B4-BE49-F238E27FC236}">
                <a16:creationId xmlns:a16="http://schemas.microsoft.com/office/drawing/2014/main" id="{D1EF2C6F-91F6-451D-AF56-496C4A59D52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4476D6AC-F60E-463E-9FEA-DC7A914D8489}"/>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8326320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7735A4-F978-4367-AA88-F2E27AF4CA3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8C123F-AC07-4B48-AE6F-4AA9999A0164}"/>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D981B53-4F87-4EC2-9458-6CA85860F122}"/>
              </a:ext>
            </a:extLst>
          </p:cNvPr>
          <p:cNvSpPr>
            <a:spLocks noGrp="1"/>
          </p:cNvSpPr>
          <p:nvPr>
            <p:ph type="dt" sz="half" idx="10"/>
          </p:nvPr>
        </p:nvSpPr>
        <p:spPr/>
        <p:txBody>
          <a:bodyPr/>
          <a:lstStyle/>
          <a:p>
            <a:fld id="{CF456FDB-CC27-41CF-828E-63EA67D3046B}" type="datetime1">
              <a:rPr lang="en-US" smtClean="0"/>
              <a:t>12/2/2020</a:t>
            </a:fld>
            <a:endParaRPr lang="en-US"/>
          </a:p>
        </p:txBody>
      </p:sp>
      <p:sp>
        <p:nvSpPr>
          <p:cNvPr id="5" name="Footer Placeholder 4">
            <a:extLst>
              <a:ext uri="{FF2B5EF4-FFF2-40B4-BE49-F238E27FC236}">
                <a16:creationId xmlns:a16="http://schemas.microsoft.com/office/drawing/2014/main" id="{77D052C2-4F08-4E54-AB55-EA4E48F70629}"/>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C19102E5-C477-4BE0-9721-1E8213892D68}"/>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055337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D0F29-4D56-4675-8683-3AA94FB0FC4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EAC9388-60D9-4019-B130-908313D133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3A5F552-0DAF-42E4-82CF-33ADF79681D9}"/>
              </a:ext>
            </a:extLst>
          </p:cNvPr>
          <p:cNvSpPr>
            <a:spLocks noGrp="1"/>
          </p:cNvSpPr>
          <p:nvPr>
            <p:ph type="dt" sz="half" idx="10"/>
          </p:nvPr>
        </p:nvSpPr>
        <p:spPr/>
        <p:txBody>
          <a:bodyPr/>
          <a:lstStyle/>
          <a:p>
            <a:fld id="{A436D739-B8F0-425D-A1EA-7FDFA851B378}" type="datetime1">
              <a:rPr lang="en-US" smtClean="0"/>
              <a:t>12/2/2020</a:t>
            </a:fld>
            <a:endParaRPr lang="en-US"/>
          </a:p>
        </p:txBody>
      </p:sp>
      <p:sp>
        <p:nvSpPr>
          <p:cNvPr id="5" name="Footer Placeholder 4">
            <a:extLst>
              <a:ext uri="{FF2B5EF4-FFF2-40B4-BE49-F238E27FC236}">
                <a16:creationId xmlns:a16="http://schemas.microsoft.com/office/drawing/2014/main" id="{196FF191-DF36-4E78-9CED-0F61534F82E7}"/>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5006A7D9-F5A1-4944-90FD-EF4166D11C52}"/>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12202172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A5380E-B9A6-465F-99F0-66994099033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8DF7B3A-5A3A-42A7-98FA-0AB22921432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D30CC2-537B-4CAB-8FC4-E5E2570E393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ECBD681-BF63-48B4-9901-D795CB331A8F}"/>
              </a:ext>
            </a:extLst>
          </p:cNvPr>
          <p:cNvSpPr>
            <a:spLocks noGrp="1"/>
          </p:cNvSpPr>
          <p:nvPr>
            <p:ph type="dt" sz="half" idx="10"/>
          </p:nvPr>
        </p:nvSpPr>
        <p:spPr/>
        <p:txBody>
          <a:bodyPr/>
          <a:lstStyle/>
          <a:p>
            <a:fld id="{43CF97DD-C145-43C1-8C36-4D8D153721EA}" type="datetime1">
              <a:rPr lang="en-US" smtClean="0"/>
              <a:t>12/2/2020</a:t>
            </a:fld>
            <a:endParaRPr lang="en-US"/>
          </a:p>
        </p:txBody>
      </p:sp>
      <p:sp>
        <p:nvSpPr>
          <p:cNvPr id="6" name="Footer Placeholder 5">
            <a:extLst>
              <a:ext uri="{FF2B5EF4-FFF2-40B4-BE49-F238E27FC236}">
                <a16:creationId xmlns:a16="http://schemas.microsoft.com/office/drawing/2014/main" id="{CA46D122-FEC0-4CE4-9535-33009F9D12CD}"/>
              </a:ext>
            </a:extLst>
          </p:cNvPr>
          <p:cNvSpPr>
            <a:spLocks noGrp="1"/>
          </p:cNvSpPr>
          <p:nvPr>
            <p:ph type="ftr" sz="quarter" idx="11"/>
          </p:nvPr>
        </p:nvSpPr>
        <p:spPr/>
        <p:txBody>
          <a:bodyPr/>
          <a:lstStyle/>
          <a:p>
            <a:r>
              <a:rPr lang="en-US" dirty="0"/>
              <a:t>US EDA - RNTA Program Concept Proposal – Phase I</a:t>
            </a:r>
          </a:p>
        </p:txBody>
      </p:sp>
      <p:sp>
        <p:nvSpPr>
          <p:cNvPr id="7" name="Slide Number Placeholder 6">
            <a:extLst>
              <a:ext uri="{FF2B5EF4-FFF2-40B4-BE49-F238E27FC236}">
                <a16:creationId xmlns:a16="http://schemas.microsoft.com/office/drawing/2014/main" id="{5B2C42B1-5D79-4A4B-8EB7-BA48730F7EF4}"/>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16847884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0D40FB-192A-4EC9-8C68-EF4999E0CF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5114804-FD76-4BA5-80B2-06ED9A38BEA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6E30F2C-C27E-4DDC-94D5-157C00F9468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F15D59E-27AB-46ED-A66E-90B374A2945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872475E-B8E2-42FA-9923-BF5B0A6A02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4DC79B2-BF67-43D1-9787-161FF55EFDE5}"/>
              </a:ext>
            </a:extLst>
          </p:cNvPr>
          <p:cNvSpPr>
            <a:spLocks noGrp="1"/>
          </p:cNvSpPr>
          <p:nvPr>
            <p:ph type="dt" sz="half" idx="10"/>
          </p:nvPr>
        </p:nvSpPr>
        <p:spPr/>
        <p:txBody>
          <a:bodyPr/>
          <a:lstStyle/>
          <a:p>
            <a:fld id="{090D4BDA-8F0A-404D-AADB-47B136206BD9}" type="datetime1">
              <a:rPr lang="en-US" smtClean="0"/>
              <a:t>12/2/2020</a:t>
            </a:fld>
            <a:endParaRPr lang="en-US"/>
          </a:p>
        </p:txBody>
      </p:sp>
      <p:sp>
        <p:nvSpPr>
          <p:cNvPr id="8" name="Footer Placeholder 7">
            <a:extLst>
              <a:ext uri="{FF2B5EF4-FFF2-40B4-BE49-F238E27FC236}">
                <a16:creationId xmlns:a16="http://schemas.microsoft.com/office/drawing/2014/main" id="{02D08A3B-0649-40B3-9D23-51827B44067E}"/>
              </a:ext>
            </a:extLst>
          </p:cNvPr>
          <p:cNvSpPr>
            <a:spLocks noGrp="1"/>
          </p:cNvSpPr>
          <p:nvPr>
            <p:ph type="ftr" sz="quarter" idx="11"/>
          </p:nvPr>
        </p:nvSpPr>
        <p:spPr/>
        <p:txBody>
          <a:bodyPr/>
          <a:lstStyle/>
          <a:p>
            <a:r>
              <a:rPr lang="en-US" dirty="0"/>
              <a:t>US EDA - RNTA Program Concept Proposal – Phase I</a:t>
            </a:r>
          </a:p>
        </p:txBody>
      </p:sp>
      <p:sp>
        <p:nvSpPr>
          <p:cNvPr id="9" name="Slide Number Placeholder 8">
            <a:extLst>
              <a:ext uri="{FF2B5EF4-FFF2-40B4-BE49-F238E27FC236}">
                <a16:creationId xmlns:a16="http://schemas.microsoft.com/office/drawing/2014/main" id="{11F655F2-8D6E-4696-BA41-9A981BE77F54}"/>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3701547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7655A9-8A2D-49B5-9166-D2964D9EA27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E4564D0-A560-4304-997C-09B5379486E3}"/>
              </a:ext>
            </a:extLst>
          </p:cNvPr>
          <p:cNvSpPr>
            <a:spLocks noGrp="1"/>
          </p:cNvSpPr>
          <p:nvPr>
            <p:ph type="dt" sz="half" idx="10"/>
          </p:nvPr>
        </p:nvSpPr>
        <p:spPr/>
        <p:txBody>
          <a:bodyPr/>
          <a:lstStyle/>
          <a:p>
            <a:fld id="{C5140591-B1CC-428B-967B-4BF0FBBCCE68}" type="datetime1">
              <a:rPr lang="en-US" smtClean="0"/>
              <a:t>12/2/2020</a:t>
            </a:fld>
            <a:endParaRPr lang="en-US"/>
          </a:p>
        </p:txBody>
      </p:sp>
      <p:sp>
        <p:nvSpPr>
          <p:cNvPr id="4" name="Footer Placeholder 3">
            <a:extLst>
              <a:ext uri="{FF2B5EF4-FFF2-40B4-BE49-F238E27FC236}">
                <a16:creationId xmlns:a16="http://schemas.microsoft.com/office/drawing/2014/main" id="{525F7013-473D-47CC-B83C-2991BB2BC8E4}"/>
              </a:ext>
            </a:extLst>
          </p:cNvPr>
          <p:cNvSpPr>
            <a:spLocks noGrp="1"/>
          </p:cNvSpPr>
          <p:nvPr>
            <p:ph type="ftr" sz="quarter" idx="11"/>
          </p:nvPr>
        </p:nvSpPr>
        <p:spPr/>
        <p:txBody>
          <a:bodyPr/>
          <a:lstStyle/>
          <a:p>
            <a:r>
              <a:rPr lang="en-US" dirty="0"/>
              <a:t>US EDA - RNTA Program Concept Proposal – Phase I</a:t>
            </a:r>
          </a:p>
        </p:txBody>
      </p:sp>
      <p:sp>
        <p:nvSpPr>
          <p:cNvPr id="5" name="Slide Number Placeholder 4">
            <a:extLst>
              <a:ext uri="{FF2B5EF4-FFF2-40B4-BE49-F238E27FC236}">
                <a16:creationId xmlns:a16="http://schemas.microsoft.com/office/drawing/2014/main" id="{8B4FAF7B-D8D6-45C4-B35F-871203C6CA42}"/>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39895787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EB41F7C-B860-4FE1-9623-901540BC40D8}"/>
              </a:ext>
            </a:extLst>
          </p:cNvPr>
          <p:cNvSpPr>
            <a:spLocks noGrp="1"/>
          </p:cNvSpPr>
          <p:nvPr>
            <p:ph type="dt" sz="half" idx="10"/>
          </p:nvPr>
        </p:nvSpPr>
        <p:spPr/>
        <p:txBody>
          <a:bodyPr/>
          <a:lstStyle/>
          <a:p>
            <a:fld id="{FD898C15-CAE8-42A2-8FF6-9019FD2B7528}" type="datetime1">
              <a:rPr lang="en-US" smtClean="0"/>
              <a:t>12/2/2020</a:t>
            </a:fld>
            <a:endParaRPr lang="en-US"/>
          </a:p>
        </p:txBody>
      </p:sp>
      <p:sp>
        <p:nvSpPr>
          <p:cNvPr id="3" name="Footer Placeholder 2">
            <a:extLst>
              <a:ext uri="{FF2B5EF4-FFF2-40B4-BE49-F238E27FC236}">
                <a16:creationId xmlns:a16="http://schemas.microsoft.com/office/drawing/2014/main" id="{262A301B-18E6-4952-8D61-5FCFD9648E94}"/>
              </a:ext>
            </a:extLst>
          </p:cNvPr>
          <p:cNvSpPr>
            <a:spLocks noGrp="1"/>
          </p:cNvSpPr>
          <p:nvPr>
            <p:ph type="ftr" sz="quarter" idx="11"/>
          </p:nvPr>
        </p:nvSpPr>
        <p:spPr/>
        <p:txBody>
          <a:bodyPr/>
          <a:lstStyle/>
          <a:p>
            <a:r>
              <a:rPr lang="en-US" dirty="0"/>
              <a:t>US EDA - RNTA Program Concept Proposal – Phase I</a:t>
            </a:r>
          </a:p>
        </p:txBody>
      </p:sp>
      <p:sp>
        <p:nvSpPr>
          <p:cNvPr id="4" name="Slide Number Placeholder 3">
            <a:extLst>
              <a:ext uri="{FF2B5EF4-FFF2-40B4-BE49-F238E27FC236}">
                <a16:creationId xmlns:a16="http://schemas.microsoft.com/office/drawing/2014/main" id="{2873D9D8-C06C-4CAD-BDDE-13358C18DCE1}"/>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4265966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27179E-3B0B-4A90-99DF-E00FAB6ECE9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AE501BDE-B0F5-46FC-865A-D7F176AA13D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E4E7E1-CBA4-4634-AFFA-4073DB91897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70396DF-F3F4-45E8-9827-F79155AA88BB}"/>
              </a:ext>
            </a:extLst>
          </p:cNvPr>
          <p:cNvSpPr>
            <a:spLocks noGrp="1"/>
          </p:cNvSpPr>
          <p:nvPr>
            <p:ph type="dt" sz="half" idx="10"/>
          </p:nvPr>
        </p:nvSpPr>
        <p:spPr/>
        <p:txBody>
          <a:bodyPr/>
          <a:lstStyle/>
          <a:p>
            <a:fld id="{B1DDFFF0-0326-496E-BE8B-C2D64B870BCA}" type="datetime1">
              <a:rPr lang="en-US" smtClean="0"/>
              <a:t>12/2/2020</a:t>
            </a:fld>
            <a:endParaRPr lang="en-US"/>
          </a:p>
        </p:txBody>
      </p:sp>
      <p:sp>
        <p:nvSpPr>
          <p:cNvPr id="6" name="Footer Placeholder 5">
            <a:extLst>
              <a:ext uri="{FF2B5EF4-FFF2-40B4-BE49-F238E27FC236}">
                <a16:creationId xmlns:a16="http://schemas.microsoft.com/office/drawing/2014/main" id="{1E2EB1CD-F39C-4213-AF0E-B92149FEEC65}"/>
              </a:ext>
            </a:extLst>
          </p:cNvPr>
          <p:cNvSpPr>
            <a:spLocks noGrp="1"/>
          </p:cNvSpPr>
          <p:nvPr>
            <p:ph type="ftr" sz="quarter" idx="11"/>
          </p:nvPr>
        </p:nvSpPr>
        <p:spPr/>
        <p:txBody>
          <a:bodyPr/>
          <a:lstStyle/>
          <a:p>
            <a:r>
              <a:rPr lang="en-US" dirty="0"/>
              <a:t>US EDA - RNTA Program Concept Proposal – Phase I</a:t>
            </a:r>
          </a:p>
        </p:txBody>
      </p:sp>
      <p:sp>
        <p:nvSpPr>
          <p:cNvPr id="7" name="Slide Number Placeholder 6">
            <a:extLst>
              <a:ext uri="{FF2B5EF4-FFF2-40B4-BE49-F238E27FC236}">
                <a16:creationId xmlns:a16="http://schemas.microsoft.com/office/drawing/2014/main" id="{FE24DBD7-0F4A-4A14-8699-9ED923584510}"/>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32019706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FCF4D8-C7D0-4E94-B281-A140C490BB7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4737919-7F38-453A-952D-8E8BAD236A5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4FF063E-7CB9-47AC-B234-88ECF58D1C1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7795496-2BF6-4DDB-B162-29BDF0C6174F}"/>
              </a:ext>
            </a:extLst>
          </p:cNvPr>
          <p:cNvSpPr>
            <a:spLocks noGrp="1"/>
          </p:cNvSpPr>
          <p:nvPr>
            <p:ph type="dt" sz="half" idx="10"/>
          </p:nvPr>
        </p:nvSpPr>
        <p:spPr/>
        <p:txBody>
          <a:bodyPr/>
          <a:lstStyle/>
          <a:p>
            <a:fld id="{FA1A1162-F539-47D1-8840-7CA2A4D49417}" type="datetime1">
              <a:rPr lang="en-US" smtClean="0"/>
              <a:t>12/2/2020</a:t>
            </a:fld>
            <a:endParaRPr lang="en-US"/>
          </a:p>
        </p:txBody>
      </p:sp>
      <p:sp>
        <p:nvSpPr>
          <p:cNvPr id="6" name="Footer Placeholder 5">
            <a:extLst>
              <a:ext uri="{FF2B5EF4-FFF2-40B4-BE49-F238E27FC236}">
                <a16:creationId xmlns:a16="http://schemas.microsoft.com/office/drawing/2014/main" id="{080D0376-B1FE-463A-9D8C-195C8DCF1F3D}"/>
              </a:ext>
            </a:extLst>
          </p:cNvPr>
          <p:cNvSpPr>
            <a:spLocks noGrp="1"/>
          </p:cNvSpPr>
          <p:nvPr>
            <p:ph type="ftr" sz="quarter" idx="11"/>
          </p:nvPr>
        </p:nvSpPr>
        <p:spPr/>
        <p:txBody>
          <a:bodyPr/>
          <a:lstStyle/>
          <a:p>
            <a:r>
              <a:rPr lang="en-US" dirty="0"/>
              <a:t>US EDA - RNTA Program Concept Proposal – Phase I</a:t>
            </a:r>
          </a:p>
        </p:txBody>
      </p:sp>
      <p:sp>
        <p:nvSpPr>
          <p:cNvPr id="7" name="Slide Number Placeholder 6">
            <a:extLst>
              <a:ext uri="{FF2B5EF4-FFF2-40B4-BE49-F238E27FC236}">
                <a16:creationId xmlns:a16="http://schemas.microsoft.com/office/drawing/2014/main" id="{4687EB00-D57C-4320-9D9A-EAEDD5D7D19B}"/>
              </a:ext>
            </a:extLst>
          </p:cNvPr>
          <p:cNvSpPr>
            <a:spLocks noGrp="1"/>
          </p:cNvSpPr>
          <p:nvPr>
            <p:ph type="sldNum" sz="quarter" idx="12"/>
          </p:nvPr>
        </p:nvSpPr>
        <p:spPr/>
        <p:txBody>
          <a:bodyPr/>
          <a:lstStyle/>
          <a:p>
            <a:fld id="{D881E81D-F804-4D64-B1B6-D3C1F7BBC052}" type="slidenum">
              <a:rPr lang="en-US" smtClean="0"/>
              <a:t>‹#›</a:t>
            </a:fld>
            <a:endParaRPr lang="en-US"/>
          </a:p>
        </p:txBody>
      </p:sp>
    </p:spTree>
    <p:extLst>
      <p:ext uri="{BB962C8B-B14F-4D97-AF65-F5344CB8AC3E}">
        <p14:creationId xmlns:p14="http://schemas.microsoft.com/office/powerpoint/2010/main" val="298502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ADD8A6-335A-4E3B-AD0F-75EE97AB318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AFBB693-B8F4-4783-99C0-33509E731E8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316687A-AE4B-445A-96EC-E943B74453A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FA92151-F75A-48F5-BDF5-487AA94EA50F}" type="datetime1">
              <a:rPr lang="en-US" smtClean="0"/>
              <a:t>12/2/2020</a:t>
            </a:fld>
            <a:endParaRPr lang="en-US"/>
          </a:p>
        </p:txBody>
      </p:sp>
      <p:sp>
        <p:nvSpPr>
          <p:cNvPr id="5" name="Footer Placeholder 4">
            <a:extLst>
              <a:ext uri="{FF2B5EF4-FFF2-40B4-BE49-F238E27FC236}">
                <a16:creationId xmlns:a16="http://schemas.microsoft.com/office/drawing/2014/main" id="{EC034717-9180-4A6E-B27A-19F3B109C0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4A44189-A0C7-45B6-983D-C0B00B54EA4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881E81D-F804-4D64-B1B6-D3C1F7BBC052}" type="slidenum">
              <a:rPr lang="en-US" smtClean="0"/>
              <a:t>‹#›</a:t>
            </a:fld>
            <a:endParaRPr lang="en-US"/>
          </a:p>
        </p:txBody>
      </p:sp>
    </p:spTree>
    <p:extLst>
      <p:ext uri="{BB962C8B-B14F-4D97-AF65-F5344CB8AC3E}">
        <p14:creationId xmlns:p14="http://schemas.microsoft.com/office/powerpoint/2010/main" val="2677952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s://eda.gov/programs/rnta/" TargetMode="External"/><Relationship Id="rId2" Type="http://schemas.openxmlformats.org/officeDocument/2006/relationships/hyperlink" Target="https://eda.gov/about/" TargetMode="External"/><Relationship Id="rId1" Type="http://schemas.openxmlformats.org/officeDocument/2006/relationships/slideLayout" Target="../slideLayouts/slideLayout2.xml"/><Relationship Id="rId6" Type="http://schemas.openxmlformats.org/officeDocument/2006/relationships/hyperlink" Target="https://eda.gov/programs/rnta/rnta-programs/national-technical-assistance/index.htm" TargetMode="External"/><Relationship Id="rId5" Type="http://schemas.openxmlformats.org/officeDocument/2006/relationships/hyperlink" Target="https://eda.gov/programs/rnta/rnta-programs/research-and-evaluation/index.htm" TargetMode="External"/><Relationship Id="rId4" Type="http://schemas.openxmlformats.org/officeDocument/2006/relationships/hyperlink" Target="https://www.eda.gov/about/investment-priorities/" TargetMode="External"/></Relationships>
</file>

<file path=ppt/slides/_rels/slide6.xml.rels><?xml version="1.0" encoding="UTF-8" standalone="yes"?>
<Relationships xmlns="http://schemas.openxmlformats.org/package/2006/relationships"><Relationship Id="rId2" Type="http://schemas.openxmlformats.org/officeDocument/2006/relationships/hyperlink" Target="https://eda.gov/programs/rnta/resource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eda.gov/programs/rnta/resource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17E9D-2BC0-404F-AF8B-58CCFE928207}"/>
              </a:ext>
            </a:extLst>
          </p:cNvPr>
          <p:cNvSpPr>
            <a:spLocks noGrp="1"/>
          </p:cNvSpPr>
          <p:nvPr>
            <p:ph type="title"/>
          </p:nvPr>
        </p:nvSpPr>
        <p:spPr>
          <a:xfrm>
            <a:off x="0" y="365125"/>
            <a:ext cx="12192000" cy="996696"/>
          </a:xfrm>
          <a:solidFill>
            <a:schemeClr val="accent1">
              <a:lumMod val="75000"/>
            </a:schemeClr>
          </a:solidFill>
        </p:spPr>
        <p:txBody>
          <a:bodyPr/>
          <a:lstStyle/>
          <a:p>
            <a:r>
              <a:rPr lang="en-US" b="1" dirty="0">
                <a:solidFill>
                  <a:schemeClr val="bg1"/>
                </a:solidFill>
              </a:rPr>
              <a:t>    How to use this slide deck:</a:t>
            </a:r>
          </a:p>
        </p:txBody>
      </p:sp>
      <p:sp>
        <p:nvSpPr>
          <p:cNvPr id="3" name="Content Placeholder 2">
            <a:extLst>
              <a:ext uri="{FF2B5EF4-FFF2-40B4-BE49-F238E27FC236}">
                <a16:creationId xmlns:a16="http://schemas.microsoft.com/office/drawing/2014/main" id="{2BB455A8-C625-4BF0-9AB4-40A9C2D0F4B1}"/>
              </a:ext>
            </a:extLst>
          </p:cNvPr>
          <p:cNvSpPr>
            <a:spLocks noGrp="1"/>
          </p:cNvSpPr>
          <p:nvPr>
            <p:ph idx="1"/>
          </p:nvPr>
        </p:nvSpPr>
        <p:spPr>
          <a:xfrm>
            <a:off x="838200" y="1540042"/>
            <a:ext cx="10515600" cy="4636921"/>
          </a:xfrm>
        </p:spPr>
        <p:txBody>
          <a:bodyPr vert="horz" lIns="91440" tIns="45720" rIns="91440" bIns="45720" rtlCol="0" anchor="t">
            <a:normAutofit fontScale="70000" lnSpcReduction="20000"/>
          </a:bodyPr>
          <a:lstStyle/>
          <a:p>
            <a:pPr marL="0" indent="0">
              <a:buNone/>
            </a:pPr>
            <a:endParaRPr lang="en-US" dirty="0">
              <a:cs typeface="Calibri" panose="020F0502020204030204"/>
            </a:endParaRPr>
          </a:p>
          <a:p>
            <a:pPr marL="514350" indent="-514350">
              <a:buAutoNum type="arabicPeriod"/>
            </a:pPr>
            <a:r>
              <a:rPr lang="en-US" dirty="0"/>
              <a:t>This is for projects that are only of </a:t>
            </a:r>
            <a:r>
              <a:rPr lang="en-US" b="1" dirty="0"/>
              <a:t>national </a:t>
            </a:r>
            <a:r>
              <a:rPr lang="en-US" dirty="0"/>
              <a:t>impact/ interest/ scope.</a:t>
            </a:r>
            <a:endParaRPr lang="en-US" dirty="0">
              <a:cs typeface="Calibri"/>
            </a:endParaRPr>
          </a:p>
          <a:p>
            <a:pPr marL="514350" indent="-514350">
              <a:buAutoNum type="arabicPeriod"/>
            </a:pPr>
            <a:r>
              <a:rPr lang="en-US" dirty="0"/>
              <a:t>Submitting a concept proposal is required prior to Full Application Submission. RNTA recommends using this Concept Proposal template because it helps EDA to understand that you’ve completely thought through your project, its outcomes/deliverables, and its impact.</a:t>
            </a:r>
          </a:p>
          <a:p>
            <a:pPr marL="514350" lvl="0" indent="-514350">
              <a:buFont typeface="+mj-lt"/>
              <a:buAutoNum type="arabicPeriod"/>
            </a:pPr>
            <a:r>
              <a:rPr lang="en-US" dirty="0"/>
              <a:t>Less is more – be succinct and precise with the activities you’re proposing.</a:t>
            </a:r>
          </a:p>
          <a:p>
            <a:pPr marL="514350" lvl="0" indent="-514350">
              <a:buFont typeface="+mj-lt"/>
              <a:buAutoNum type="arabicPeriod"/>
            </a:pPr>
            <a:r>
              <a:rPr lang="en-US" dirty="0"/>
              <a:t>Don’t adjust the display/font size/text boxes too much – the focus should be on the project you’re proposing and connecting that project with EDA’s mission.</a:t>
            </a:r>
          </a:p>
          <a:p>
            <a:pPr marL="514350" lvl="0" indent="-514350">
              <a:buFont typeface="+mj-lt"/>
              <a:buAutoNum type="arabicPeriod"/>
            </a:pPr>
            <a:r>
              <a:rPr lang="en-US" dirty="0"/>
              <a:t>Replace our slide content with your answers. We know the questions and topics </a:t>
            </a:r>
            <a:r>
              <a:rPr lang="en-US"/>
              <a:t>that we are </a:t>
            </a:r>
            <a:r>
              <a:rPr lang="en-US" dirty="0"/>
              <a:t>considering</a:t>
            </a:r>
            <a:r>
              <a:rPr lang="en-US"/>
              <a:t>; we are </a:t>
            </a:r>
            <a:r>
              <a:rPr lang="en-US" dirty="0"/>
              <a:t>only interested in your answers.</a:t>
            </a:r>
          </a:p>
          <a:p>
            <a:pPr marL="514350" lvl="0" indent="-514350">
              <a:buFont typeface="+mj-lt"/>
              <a:buAutoNum type="arabicPeriod"/>
            </a:pPr>
            <a:r>
              <a:rPr lang="en-US" dirty="0"/>
              <a:t>Remember that the Research and National Technical Assistance Program is divided into two areas (Research and Evaluation, National Technical Assistance). While there is some overlap, your project should be germane to one or the other, not both.</a:t>
            </a:r>
          </a:p>
          <a:p>
            <a:pPr marL="514350" lvl="0" indent="-514350">
              <a:buFont typeface="+mj-lt"/>
              <a:buAutoNum type="arabicPeriod"/>
            </a:pPr>
            <a:r>
              <a:rPr lang="en-US" dirty="0"/>
              <a:t>Read the whole slide deck before you start entering information. </a:t>
            </a:r>
          </a:p>
          <a:p>
            <a:pPr marL="514350" lvl="0" indent="-514350">
              <a:buFont typeface="+mj-lt"/>
              <a:buAutoNum type="arabicPeriod"/>
            </a:pPr>
            <a:r>
              <a:rPr lang="en-US" dirty="0"/>
              <a:t>Keep the slide deck to 10 pages. </a:t>
            </a:r>
          </a:p>
          <a:p>
            <a:pPr marL="514350" lvl="0" indent="-514350">
              <a:buFont typeface="+mj-lt"/>
              <a:buAutoNum type="arabicPeriod"/>
            </a:pPr>
            <a:endParaRPr lang="en-US" dirty="0"/>
          </a:p>
        </p:txBody>
      </p:sp>
      <p:sp>
        <p:nvSpPr>
          <p:cNvPr id="4" name="Date Placeholder 3">
            <a:extLst>
              <a:ext uri="{FF2B5EF4-FFF2-40B4-BE49-F238E27FC236}">
                <a16:creationId xmlns:a16="http://schemas.microsoft.com/office/drawing/2014/main" id="{5D0EE948-EACB-4FA9-A1FC-259DEA524139}"/>
              </a:ext>
            </a:extLst>
          </p:cNvPr>
          <p:cNvSpPr>
            <a:spLocks noGrp="1"/>
          </p:cNvSpPr>
          <p:nvPr>
            <p:ph type="dt" sz="half" idx="10"/>
          </p:nvPr>
        </p:nvSpPr>
        <p:spPr/>
        <p:txBody>
          <a:bodyPr/>
          <a:lstStyle/>
          <a:p>
            <a:fld id="{ACCF64CE-1A3C-4185-8C6F-4E6D772AF5AE}" type="datetime1">
              <a:rPr lang="en-US" smtClean="0"/>
              <a:t>12/2/2020</a:t>
            </a:fld>
            <a:endParaRPr lang="en-US"/>
          </a:p>
        </p:txBody>
      </p:sp>
      <p:sp>
        <p:nvSpPr>
          <p:cNvPr id="5" name="Footer Placeholder 4">
            <a:extLst>
              <a:ext uri="{FF2B5EF4-FFF2-40B4-BE49-F238E27FC236}">
                <a16:creationId xmlns:a16="http://schemas.microsoft.com/office/drawing/2014/main" id="{62D671D9-0CD2-401B-A0D1-3473B4265BAD}"/>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B0766EC9-557B-4A42-A594-9A6B29846958}"/>
              </a:ext>
            </a:extLst>
          </p:cNvPr>
          <p:cNvSpPr>
            <a:spLocks noGrp="1"/>
          </p:cNvSpPr>
          <p:nvPr>
            <p:ph type="sldNum" sz="quarter" idx="12"/>
          </p:nvPr>
        </p:nvSpPr>
        <p:spPr/>
        <p:txBody>
          <a:bodyPr/>
          <a:lstStyle/>
          <a:p>
            <a:fld id="{D881E81D-F804-4D64-B1B6-D3C1F7BBC052}" type="slidenum">
              <a:rPr lang="en-US" smtClean="0"/>
              <a:t>1</a:t>
            </a:fld>
            <a:endParaRPr lang="en-US"/>
          </a:p>
        </p:txBody>
      </p:sp>
    </p:spTree>
    <p:extLst>
      <p:ext uri="{BB962C8B-B14F-4D97-AF65-F5344CB8AC3E}">
        <p14:creationId xmlns:p14="http://schemas.microsoft.com/office/powerpoint/2010/main" val="34689144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6"/>
            <a:ext cx="12192000" cy="998453"/>
          </a:xfrm>
          <a:solidFill>
            <a:schemeClr val="accent1">
              <a:lumMod val="75000"/>
            </a:schemeClr>
          </a:solidFill>
        </p:spPr>
        <p:txBody>
          <a:bodyPr>
            <a:normAutofit/>
          </a:bodyPr>
          <a:lstStyle/>
          <a:p>
            <a:r>
              <a:rPr lang="en-US" sz="4000" b="1" dirty="0">
                <a:solidFill>
                  <a:schemeClr val="bg1"/>
                </a:solidFill>
              </a:rPr>
              <a:t>    Cross Collaboration with Partners </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a:xfrm>
            <a:off x="838200" y="1700463"/>
            <a:ext cx="10515600" cy="4476500"/>
          </a:xfrm>
        </p:spPr>
        <p:txBody>
          <a:bodyPr/>
          <a:lstStyle/>
          <a:p>
            <a:pPr lvl="0"/>
            <a:r>
              <a:rPr lang="en-US" dirty="0"/>
              <a:t>Discuss key collaborations and partnerships. </a:t>
            </a:r>
          </a:p>
          <a:p>
            <a:pPr lvl="0"/>
            <a:r>
              <a:rPr lang="en-US" dirty="0"/>
              <a:t>What other organizations and/or stakeholders will participate in this scope of work? </a:t>
            </a:r>
          </a:p>
          <a:p>
            <a:pPr lvl="0"/>
            <a:r>
              <a:rPr lang="en-US" dirty="0"/>
              <a:t>What will each organization’s role be?</a:t>
            </a:r>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10</a:t>
            </a:fld>
            <a:endParaRPr lang="en-US"/>
          </a:p>
        </p:txBody>
      </p:sp>
    </p:spTree>
    <p:extLst>
      <p:ext uri="{BB962C8B-B14F-4D97-AF65-F5344CB8AC3E}">
        <p14:creationId xmlns:p14="http://schemas.microsoft.com/office/powerpoint/2010/main" val="310943702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6"/>
            <a:ext cx="12192000" cy="998454"/>
          </a:xfrm>
          <a:solidFill>
            <a:schemeClr val="accent1">
              <a:lumMod val="75000"/>
            </a:schemeClr>
          </a:solidFill>
        </p:spPr>
        <p:txBody>
          <a:bodyPr>
            <a:normAutofit/>
          </a:bodyPr>
          <a:lstStyle/>
          <a:p>
            <a:r>
              <a:rPr lang="en-US" sz="3800" b="1" dirty="0">
                <a:solidFill>
                  <a:schemeClr val="bg1"/>
                </a:solidFill>
              </a:rPr>
              <a:t>     Sustainability, Scalability, and Dissemination</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pPr lvl="0"/>
            <a:r>
              <a:rPr lang="en-US" dirty="0"/>
              <a:t>What is your plan to ensure sustainability of this project/concept after the award period? </a:t>
            </a:r>
          </a:p>
          <a:p>
            <a:pPr lvl="0"/>
            <a:r>
              <a:rPr lang="en-US" dirty="0"/>
              <a:t>Once EDA funds are deployed, how will the work be sustained,  furthered, or expanded?  </a:t>
            </a:r>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11</a:t>
            </a:fld>
            <a:endParaRPr lang="en-US"/>
          </a:p>
        </p:txBody>
      </p:sp>
    </p:spTree>
    <p:extLst>
      <p:ext uri="{BB962C8B-B14F-4D97-AF65-F5344CB8AC3E}">
        <p14:creationId xmlns:p14="http://schemas.microsoft.com/office/powerpoint/2010/main" val="19344260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617E9D-2BC0-404F-AF8B-58CCFE928207}"/>
              </a:ext>
            </a:extLst>
          </p:cNvPr>
          <p:cNvSpPr>
            <a:spLocks noGrp="1"/>
          </p:cNvSpPr>
          <p:nvPr>
            <p:ph type="title"/>
          </p:nvPr>
        </p:nvSpPr>
        <p:spPr>
          <a:xfrm>
            <a:off x="0" y="365125"/>
            <a:ext cx="12192000" cy="996696"/>
          </a:xfrm>
          <a:solidFill>
            <a:schemeClr val="accent1">
              <a:lumMod val="75000"/>
            </a:schemeClr>
          </a:solidFill>
        </p:spPr>
        <p:txBody>
          <a:bodyPr>
            <a:normAutofit/>
          </a:bodyPr>
          <a:lstStyle/>
          <a:p>
            <a:r>
              <a:rPr lang="en-US" sz="4000" b="1" dirty="0">
                <a:solidFill>
                  <a:schemeClr val="bg1"/>
                </a:solidFill>
              </a:rPr>
              <a:t>   Organization Information</a:t>
            </a:r>
          </a:p>
        </p:txBody>
      </p:sp>
      <p:sp>
        <p:nvSpPr>
          <p:cNvPr id="3" name="Content Placeholder 2">
            <a:extLst>
              <a:ext uri="{FF2B5EF4-FFF2-40B4-BE49-F238E27FC236}">
                <a16:creationId xmlns:a16="http://schemas.microsoft.com/office/drawing/2014/main" id="{2BB455A8-C625-4BF0-9AB4-40A9C2D0F4B1}"/>
              </a:ext>
            </a:extLst>
          </p:cNvPr>
          <p:cNvSpPr>
            <a:spLocks noGrp="1"/>
          </p:cNvSpPr>
          <p:nvPr>
            <p:ph idx="1"/>
          </p:nvPr>
        </p:nvSpPr>
        <p:spPr>
          <a:xfrm>
            <a:off x="838200" y="1623424"/>
            <a:ext cx="10515600" cy="4786313"/>
          </a:xfrm>
        </p:spPr>
        <p:txBody>
          <a:bodyPr>
            <a:normAutofit lnSpcReduction="10000"/>
          </a:bodyPr>
          <a:lstStyle/>
          <a:p>
            <a:pPr lvl="0"/>
            <a:r>
              <a:rPr lang="en-US" dirty="0"/>
              <a:t>Name of Organization:</a:t>
            </a:r>
          </a:p>
          <a:p>
            <a:pPr lvl="0"/>
            <a:r>
              <a:rPr lang="en-US" dirty="0"/>
              <a:t>Contact Person (First Name, Last Name) – Presumably the Principal Investigator:</a:t>
            </a:r>
          </a:p>
          <a:p>
            <a:pPr lvl="0"/>
            <a:r>
              <a:rPr lang="en-US" dirty="0"/>
              <a:t>Contact Email Address:</a:t>
            </a:r>
          </a:p>
          <a:p>
            <a:pPr lvl="0"/>
            <a:r>
              <a:rPr lang="en-US" dirty="0"/>
              <a:t>Contact Phone Number:</a:t>
            </a:r>
          </a:p>
          <a:p>
            <a:pPr lvl="0"/>
            <a:r>
              <a:rPr lang="en-US" dirty="0"/>
              <a:t>Type of Organization (For-Profit, Non-Profit, Inst. Of Higher Ed.):</a:t>
            </a:r>
          </a:p>
          <a:p>
            <a:pPr lvl="0"/>
            <a:r>
              <a:rPr lang="en-US" dirty="0"/>
              <a:t>Concept Title/Name:</a:t>
            </a:r>
          </a:p>
          <a:p>
            <a:pPr lvl="0"/>
            <a:r>
              <a:rPr lang="en-US" dirty="0"/>
              <a:t>Headquarter location (City, State):</a:t>
            </a:r>
          </a:p>
          <a:p>
            <a:pPr lvl="0"/>
            <a:r>
              <a:rPr lang="en-US" dirty="0"/>
              <a:t>Website/Preferred Social Media:</a:t>
            </a:r>
          </a:p>
          <a:p>
            <a:pPr lvl="0"/>
            <a:r>
              <a:rPr lang="en-US" dirty="0"/>
              <a:t>Additional contact, if applicable:</a:t>
            </a:r>
          </a:p>
        </p:txBody>
      </p:sp>
      <p:sp>
        <p:nvSpPr>
          <p:cNvPr id="4" name="Date Placeholder 3">
            <a:extLst>
              <a:ext uri="{FF2B5EF4-FFF2-40B4-BE49-F238E27FC236}">
                <a16:creationId xmlns:a16="http://schemas.microsoft.com/office/drawing/2014/main" id="{5D0EE948-EACB-4FA9-A1FC-259DEA524139}"/>
              </a:ext>
            </a:extLst>
          </p:cNvPr>
          <p:cNvSpPr>
            <a:spLocks noGrp="1"/>
          </p:cNvSpPr>
          <p:nvPr>
            <p:ph type="dt" sz="half" idx="10"/>
          </p:nvPr>
        </p:nvSpPr>
        <p:spPr/>
        <p:txBody>
          <a:bodyPr/>
          <a:lstStyle/>
          <a:p>
            <a:fld id="{ACCF64CE-1A3C-4185-8C6F-4E6D772AF5AE}" type="datetime1">
              <a:rPr lang="en-US" smtClean="0"/>
              <a:t>12/2/2020</a:t>
            </a:fld>
            <a:endParaRPr lang="en-US"/>
          </a:p>
        </p:txBody>
      </p:sp>
      <p:sp>
        <p:nvSpPr>
          <p:cNvPr id="5" name="Footer Placeholder 4">
            <a:extLst>
              <a:ext uri="{FF2B5EF4-FFF2-40B4-BE49-F238E27FC236}">
                <a16:creationId xmlns:a16="http://schemas.microsoft.com/office/drawing/2014/main" id="{62D671D9-0CD2-401B-A0D1-3473B4265BAD}"/>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B0766EC9-557B-4A42-A594-9A6B29846958}"/>
              </a:ext>
            </a:extLst>
          </p:cNvPr>
          <p:cNvSpPr>
            <a:spLocks noGrp="1"/>
          </p:cNvSpPr>
          <p:nvPr>
            <p:ph type="sldNum" sz="quarter" idx="12"/>
          </p:nvPr>
        </p:nvSpPr>
        <p:spPr/>
        <p:txBody>
          <a:bodyPr/>
          <a:lstStyle/>
          <a:p>
            <a:fld id="{D881E81D-F804-4D64-B1B6-D3C1F7BBC052}" type="slidenum">
              <a:rPr lang="en-US" smtClean="0"/>
              <a:t>2</a:t>
            </a:fld>
            <a:endParaRPr lang="en-US"/>
          </a:p>
        </p:txBody>
      </p:sp>
    </p:spTree>
    <p:extLst>
      <p:ext uri="{BB962C8B-B14F-4D97-AF65-F5344CB8AC3E}">
        <p14:creationId xmlns:p14="http://schemas.microsoft.com/office/powerpoint/2010/main" val="22841134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5"/>
            <a:ext cx="12192000" cy="996696"/>
          </a:xfrm>
          <a:solidFill>
            <a:schemeClr val="accent1">
              <a:lumMod val="75000"/>
            </a:schemeClr>
          </a:solidFill>
        </p:spPr>
        <p:txBody>
          <a:bodyPr>
            <a:normAutofit/>
          </a:bodyPr>
          <a:lstStyle/>
          <a:p>
            <a:r>
              <a:rPr lang="en-US" sz="4000" b="1">
                <a:solidFill>
                  <a:schemeClr val="bg1"/>
                </a:solidFill>
              </a:rPr>
              <a:t>    </a:t>
            </a:r>
            <a:r>
              <a:rPr lang="en-US" sz="4000" b="1" dirty="0">
                <a:solidFill>
                  <a:schemeClr val="bg1"/>
                </a:solidFill>
              </a:rPr>
              <a:t>Economic Development Need</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pPr lvl="0"/>
            <a:r>
              <a:rPr lang="en-US" dirty="0"/>
              <a:t>What economic development need or issue does your project address?</a:t>
            </a:r>
          </a:p>
          <a:p>
            <a:pPr lvl="0"/>
            <a:r>
              <a:rPr lang="en-US" dirty="0"/>
              <a:t>What evidence can you provide which demonstrates this need? </a:t>
            </a:r>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3</a:t>
            </a:fld>
            <a:endParaRPr lang="en-US"/>
          </a:p>
        </p:txBody>
      </p:sp>
    </p:spTree>
    <p:extLst>
      <p:ext uri="{BB962C8B-B14F-4D97-AF65-F5344CB8AC3E}">
        <p14:creationId xmlns:p14="http://schemas.microsoft.com/office/powerpoint/2010/main" val="32798442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5"/>
            <a:ext cx="12192000" cy="996696"/>
          </a:xfrm>
          <a:solidFill>
            <a:schemeClr val="accent1">
              <a:lumMod val="75000"/>
            </a:schemeClr>
          </a:solidFill>
        </p:spPr>
        <p:txBody>
          <a:bodyPr>
            <a:normAutofit/>
          </a:bodyPr>
          <a:lstStyle/>
          <a:p>
            <a:r>
              <a:rPr lang="en-US" sz="4000" b="1" dirty="0">
                <a:solidFill>
                  <a:schemeClr val="bg1"/>
                </a:solidFill>
              </a:rPr>
              <a:t>    Strategic Approach</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r>
              <a:rPr lang="en-US" dirty="0"/>
              <a:t>What is the proposed project? </a:t>
            </a:r>
          </a:p>
          <a:p>
            <a:r>
              <a:rPr lang="en-US" dirty="0"/>
              <a:t>What do you aim to achieve? </a:t>
            </a:r>
          </a:p>
          <a:p>
            <a:r>
              <a:rPr lang="en-US" dirty="0"/>
              <a:t>Connect the previously defined economic development need to your proposed project. </a:t>
            </a:r>
          </a:p>
          <a:p>
            <a:r>
              <a:rPr lang="en-US" dirty="0"/>
              <a:t>Summarize in 100 words or less. </a:t>
            </a:r>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4</a:t>
            </a:fld>
            <a:endParaRPr lang="en-US"/>
          </a:p>
        </p:txBody>
      </p:sp>
    </p:spTree>
    <p:extLst>
      <p:ext uri="{BB962C8B-B14F-4D97-AF65-F5344CB8AC3E}">
        <p14:creationId xmlns:p14="http://schemas.microsoft.com/office/powerpoint/2010/main" val="26153981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5"/>
            <a:ext cx="12192000" cy="996696"/>
          </a:xfrm>
          <a:solidFill>
            <a:schemeClr val="accent1">
              <a:lumMod val="75000"/>
            </a:schemeClr>
          </a:solidFill>
        </p:spPr>
        <p:txBody>
          <a:bodyPr>
            <a:normAutofit/>
          </a:bodyPr>
          <a:lstStyle/>
          <a:p>
            <a:r>
              <a:rPr lang="en-US" sz="4000" b="1">
                <a:solidFill>
                  <a:schemeClr val="bg1"/>
                </a:solidFill>
              </a:rPr>
              <a:t>    Alignment </a:t>
            </a:r>
            <a:r>
              <a:rPr lang="en-US" sz="4000" b="1" dirty="0">
                <a:solidFill>
                  <a:schemeClr val="bg1"/>
                </a:solidFill>
              </a:rPr>
              <a:t>with EDA’s and RNTA’s Mission</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r>
              <a:rPr lang="en-US" dirty="0"/>
              <a:t>How does the proposed project apply to </a:t>
            </a:r>
            <a:r>
              <a:rPr lang="en-US" dirty="0">
                <a:hlinkClick r:id="rId2"/>
              </a:rPr>
              <a:t>EDA’s mission</a:t>
            </a:r>
            <a:r>
              <a:rPr lang="en-US" dirty="0"/>
              <a:t>?</a:t>
            </a:r>
          </a:p>
          <a:p>
            <a:r>
              <a:rPr lang="en-US" dirty="0"/>
              <a:t>How does the proposed project apply to </a:t>
            </a:r>
            <a:r>
              <a:rPr lang="en-US" dirty="0">
                <a:hlinkClick r:id="rId3"/>
              </a:rPr>
              <a:t>RNTA’s mission</a:t>
            </a:r>
            <a:r>
              <a:rPr lang="en-US" dirty="0"/>
              <a:t>? </a:t>
            </a:r>
          </a:p>
          <a:p>
            <a:r>
              <a:rPr lang="en-US" dirty="0"/>
              <a:t>Which of the </a:t>
            </a:r>
            <a:r>
              <a:rPr lang="en-US" dirty="0">
                <a:hlinkClick r:id="rId4"/>
              </a:rPr>
              <a:t>EDA Investment Priorities </a:t>
            </a:r>
            <a:r>
              <a:rPr lang="en-US" dirty="0"/>
              <a:t>does your project respond to?</a:t>
            </a:r>
          </a:p>
          <a:p>
            <a:pPr lvl="0"/>
            <a:r>
              <a:rPr lang="en-US" dirty="0"/>
              <a:t>Are you requesting </a:t>
            </a:r>
            <a:r>
              <a:rPr lang="en-US" dirty="0">
                <a:hlinkClick r:id="rId5"/>
              </a:rPr>
              <a:t>Research &amp; Evaluation (R&amp;E)</a:t>
            </a:r>
            <a:r>
              <a:rPr lang="en-US" dirty="0"/>
              <a:t> or </a:t>
            </a:r>
            <a:r>
              <a:rPr lang="en-US" dirty="0">
                <a:hlinkClick r:id="rId6"/>
              </a:rPr>
              <a:t>National Technical Assistance (NTA)</a:t>
            </a:r>
            <a:r>
              <a:rPr lang="en-US" dirty="0"/>
              <a:t> funding? </a:t>
            </a:r>
          </a:p>
          <a:p>
            <a:r>
              <a:rPr lang="en-US" dirty="0"/>
              <a:t>Other than funding, what is EDA’s role in addressing the economic development need or issue?</a:t>
            </a:r>
          </a:p>
          <a:p>
            <a:pPr lvl="0"/>
            <a:endParaRPr lang="en-US" dirty="0"/>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5</a:t>
            </a:fld>
            <a:endParaRPr lang="en-US"/>
          </a:p>
        </p:txBody>
      </p:sp>
    </p:spTree>
    <p:extLst>
      <p:ext uri="{BB962C8B-B14F-4D97-AF65-F5344CB8AC3E}">
        <p14:creationId xmlns:p14="http://schemas.microsoft.com/office/powerpoint/2010/main" val="4018538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13192"/>
            <a:ext cx="12192000" cy="996696"/>
          </a:xfrm>
          <a:solidFill>
            <a:schemeClr val="accent1">
              <a:lumMod val="75000"/>
            </a:schemeClr>
          </a:solidFill>
        </p:spPr>
        <p:txBody>
          <a:bodyPr>
            <a:normAutofit/>
          </a:bodyPr>
          <a:lstStyle/>
          <a:p>
            <a:r>
              <a:rPr lang="en-US" sz="4000" b="1" dirty="0">
                <a:solidFill>
                  <a:schemeClr val="bg1"/>
                </a:solidFill>
              </a:rPr>
              <a:t>    Feasibility of Deliverables and Timeline</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pPr lvl="0"/>
            <a:r>
              <a:rPr lang="en-US" dirty="0"/>
              <a:t>Provide the key tasks and deliverables on a timeline – A Gantt chart might be useful. </a:t>
            </a:r>
          </a:p>
          <a:p>
            <a:pPr lvl="1"/>
            <a:r>
              <a:rPr lang="en-US" dirty="0"/>
              <a:t>A template Gantt chart is provided in the Budget Template resource found here: </a:t>
            </a:r>
            <a:r>
              <a:rPr lang="en-US" dirty="0">
                <a:hlinkClick r:id="rId2"/>
              </a:rPr>
              <a:t>https://eda.gov/programs/rnta/resources/</a:t>
            </a:r>
            <a:r>
              <a:rPr lang="en-US" dirty="0"/>
              <a:t> </a:t>
            </a:r>
          </a:p>
          <a:p>
            <a:pPr lvl="0"/>
            <a:r>
              <a:rPr lang="en-US" dirty="0"/>
              <a:t>Project Start/Duration/End (most projects are 18 to 36 months):</a:t>
            </a:r>
          </a:p>
          <a:p>
            <a:pPr marL="0" lv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6</a:t>
            </a:fld>
            <a:endParaRPr lang="en-US"/>
          </a:p>
        </p:txBody>
      </p:sp>
    </p:spTree>
    <p:extLst>
      <p:ext uri="{BB962C8B-B14F-4D97-AF65-F5344CB8AC3E}">
        <p14:creationId xmlns:p14="http://schemas.microsoft.com/office/powerpoint/2010/main" val="594542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5"/>
            <a:ext cx="12192000" cy="996696"/>
          </a:xfrm>
          <a:solidFill>
            <a:schemeClr val="accent1">
              <a:lumMod val="75000"/>
            </a:schemeClr>
          </a:solidFill>
        </p:spPr>
        <p:txBody>
          <a:bodyPr>
            <a:normAutofit/>
          </a:bodyPr>
          <a:lstStyle/>
          <a:p>
            <a:r>
              <a:rPr lang="en-US" sz="4000" b="1">
                <a:solidFill>
                  <a:schemeClr val="bg1"/>
                </a:solidFill>
              </a:rPr>
              <a:t>   </a:t>
            </a:r>
            <a:r>
              <a:rPr lang="en-US" sz="4000" b="1" dirty="0">
                <a:solidFill>
                  <a:schemeClr val="bg1"/>
                </a:solidFill>
              </a:rPr>
              <a:t>  </a:t>
            </a:r>
            <a:r>
              <a:rPr lang="en-US" sz="4000" b="1">
                <a:solidFill>
                  <a:schemeClr val="bg1"/>
                </a:solidFill>
              </a:rPr>
              <a:t>Feasibility </a:t>
            </a:r>
            <a:r>
              <a:rPr lang="en-US" sz="4000" b="1" dirty="0">
                <a:solidFill>
                  <a:schemeClr val="bg1"/>
                </a:solidFill>
              </a:rPr>
              <a:t>of Budget</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pPr lvl="0"/>
            <a:r>
              <a:rPr lang="en-US" dirty="0"/>
              <a:t>What is the total project cost? </a:t>
            </a:r>
          </a:p>
          <a:p>
            <a:pPr lvl="0"/>
            <a:r>
              <a:rPr lang="en-US" dirty="0"/>
              <a:t>What amount are you requesting from EDA? </a:t>
            </a:r>
          </a:p>
          <a:p>
            <a:pPr lvl="0"/>
            <a:r>
              <a:rPr lang="en-US" dirty="0"/>
              <a:t>How much match will you provide, in what form, and from what source? Will this match be available and unencumbered? </a:t>
            </a:r>
          </a:p>
          <a:p>
            <a:pPr lvl="0"/>
            <a:r>
              <a:rPr lang="en-US" dirty="0"/>
              <a:t>If you have further budget details, you can share them via the Budget Template</a:t>
            </a:r>
            <a:r>
              <a:rPr lang="en-US" i="1" dirty="0"/>
              <a:t> </a:t>
            </a:r>
            <a:r>
              <a:rPr lang="en-US" dirty="0"/>
              <a:t>resource found here: </a:t>
            </a:r>
            <a:r>
              <a:rPr lang="en-US" dirty="0">
                <a:hlinkClick r:id="rId2"/>
              </a:rPr>
              <a:t>https://eda.gov/programs/rnta/resources/</a:t>
            </a:r>
            <a:r>
              <a:rPr lang="en-US" dirty="0"/>
              <a:t> </a:t>
            </a:r>
          </a:p>
          <a:p>
            <a:pPr marL="0" lvl="0" indent="0">
              <a:buNone/>
            </a:pPr>
            <a:endParaRPr lang="en-US" dirty="0"/>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7</a:t>
            </a:fld>
            <a:endParaRPr lang="en-US"/>
          </a:p>
        </p:txBody>
      </p:sp>
    </p:spTree>
    <p:extLst>
      <p:ext uri="{BB962C8B-B14F-4D97-AF65-F5344CB8AC3E}">
        <p14:creationId xmlns:p14="http://schemas.microsoft.com/office/powerpoint/2010/main" val="10958215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65125"/>
            <a:ext cx="12192000" cy="996696"/>
          </a:xfrm>
          <a:solidFill>
            <a:schemeClr val="accent1">
              <a:lumMod val="75000"/>
            </a:schemeClr>
          </a:solidFill>
        </p:spPr>
        <p:txBody>
          <a:bodyPr>
            <a:normAutofit/>
          </a:bodyPr>
          <a:lstStyle/>
          <a:p>
            <a:r>
              <a:rPr lang="en-US" sz="4000" b="1" dirty="0">
                <a:solidFill>
                  <a:schemeClr val="bg1"/>
                </a:solidFill>
              </a:rPr>
              <a:t>     Impacts and National Perspective</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pPr lvl="0"/>
            <a:r>
              <a:rPr lang="en-US" dirty="0"/>
              <a:t>Project Place of Performance – Tell us where you’re going to do the work.</a:t>
            </a:r>
          </a:p>
          <a:p>
            <a:pPr lvl="0"/>
            <a:r>
              <a:rPr lang="en-US" dirty="0"/>
              <a:t>What is the national scope/impact/interest of the proposed project?</a:t>
            </a:r>
          </a:p>
          <a:p>
            <a:pPr lvl="0"/>
            <a:r>
              <a:rPr lang="en-US" dirty="0"/>
              <a:t>What are the audiences you are looking to impact? Such as: </a:t>
            </a:r>
          </a:p>
          <a:p>
            <a:pPr lvl="1"/>
            <a:r>
              <a:rPr lang="en-US" dirty="0"/>
              <a:t>Geographies (cities, counties, regions, states, or nation-wide)</a:t>
            </a:r>
          </a:p>
          <a:p>
            <a:pPr lvl="1"/>
            <a:r>
              <a:rPr lang="en-US" dirty="0"/>
              <a:t>Targeted socioeconomic and/or stakeholder groups</a:t>
            </a:r>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8</a:t>
            </a:fld>
            <a:endParaRPr lang="en-US"/>
          </a:p>
        </p:txBody>
      </p:sp>
    </p:spTree>
    <p:extLst>
      <p:ext uri="{BB962C8B-B14F-4D97-AF65-F5344CB8AC3E}">
        <p14:creationId xmlns:p14="http://schemas.microsoft.com/office/powerpoint/2010/main" val="1249182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AB093A-A7AC-4878-86C9-93E037A9BB71}"/>
              </a:ext>
            </a:extLst>
          </p:cNvPr>
          <p:cNvSpPr>
            <a:spLocks noGrp="1"/>
          </p:cNvSpPr>
          <p:nvPr>
            <p:ph type="title"/>
          </p:nvPr>
        </p:nvSpPr>
        <p:spPr>
          <a:xfrm>
            <a:off x="0" y="352760"/>
            <a:ext cx="12192000" cy="996696"/>
          </a:xfrm>
          <a:solidFill>
            <a:schemeClr val="accent1">
              <a:lumMod val="75000"/>
            </a:schemeClr>
          </a:solidFill>
        </p:spPr>
        <p:txBody>
          <a:bodyPr>
            <a:normAutofit/>
          </a:bodyPr>
          <a:lstStyle/>
          <a:p>
            <a:r>
              <a:rPr lang="en-US" sz="4000" b="1" dirty="0">
                <a:solidFill>
                  <a:schemeClr val="bg1"/>
                </a:solidFill>
              </a:rPr>
              <a:t>    Organizational/Applicant Capacity and Personnel</a:t>
            </a:r>
          </a:p>
        </p:txBody>
      </p:sp>
      <p:sp>
        <p:nvSpPr>
          <p:cNvPr id="3" name="Content Placeholder 2">
            <a:extLst>
              <a:ext uri="{FF2B5EF4-FFF2-40B4-BE49-F238E27FC236}">
                <a16:creationId xmlns:a16="http://schemas.microsoft.com/office/drawing/2014/main" id="{F593C87B-F658-4614-9DDE-EBF3B66D8599}"/>
              </a:ext>
            </a:extLst>
          </p:cNvPr>
          <p:cNvSpPr>
            <a:spLocks noGrp="1"/>
          </p:cNvSpPr>
          <p:nvPr>
            <p:ph idx="1"/>
          </p:nvPr>
        </p:nvSpPr>
        <p:spPr/>
        <p:txBody>
          <a:bodyPr/>
          <a:lstStyle/>
          <a:p>
            <a:r>
              <a:rPr lang="en-US" dirty="0"/>
              <a:t>Who from your team will work on this project? </a:t>
            </a:r>
          </a:p>
          <a:p>
            <a:r>
              <a:rPr lang="en-US" dirty="0"/>
              <a:t>What will each team member’s role be?</a:t>
            </a:r>
          </a:p>
          <a:p>
            <a:pPr lvl="0"/>
            <a:r>
              <a:rPr lang="en-US" dirty="0"/>
              <a:t>What makes your team uniquely qualified to execute this scope of work?</a:t>
            </a:r>
            <a:endParaRPr lang="en-US" dirty="0">
              <a:cs typeface="Calibri"/>
            </a:endParaRPr>
          </a:p>
          <a:p>
            <a:pPr marL="0" indent="0">
              <a:buNone/>
            </a:pPr>
            <a:endParaRPr lang="en-US" dirty="0"/>
          </a:p>
        </p:txBody>
      </p:sp>
      <p:sp>
        <p:nvSpPr>
          <p:cNvPr id="4" name="Date Placeholder 3">
            <a:extLst>
              <a:ext uri="{FF2B5EF4-FFF2-40B4-BE49-F238E27FC236}">
                <a16:creationId xmlns:a16="http://schemas.microsoft.com/office/drawing/2014/main" id="{CAB1245E-E1F8-4918-9CE9-4F5D846C9328}"/>
              </a:ext>
            </a:extLst>
          </p:cNvPr>
          <p:cNvSpPr>
            <a:spLocks noGrp="1"/>
          </p:cNvSpPr>
          <p:nvPr>
            <p:ph type="dt" sz="half" idx="10"/>
          </p:nvPr>
        </p:nvSpPr>
        <p:spPr/>
        <p:txBody>
          <a:bodyPr/>
          <a:lstStyle/>
          <a:p>
            <a:fld id="{6837C791-2211-4035-9F9C-F29AF1C7A10A}" type="datetime1">
              <a:rPr lang="en-US" smtClean="0"/>
              <a:t>12/2/2020</a:t>
            </a:fld>
            <a:endParaRPr lang="en-US"/>
          </a:p>
        </p:txBody>
      </p:sp>
      <p:sp>
        <p:nvSpPr>
          <p:cNvPr id="5" name="Footer Placeholder 4">
            <a:extLst>
              <a:ext uri="{FF2B5EF4-FFF2-40B4-BE49-F238E27FC236}">
                <a16:creationId xmlns:a16="http://schemas.microsoft.com/office/drawing/2014/main" id="{4773ADDA-94C9-447E-B4C1-15C745805E7E}"/>
              </a:ext>
            </a:extLst>
          </p:cNvPr>
          <p:cNvSpPr>
            <a:spLocks noGrp="1"/>
          </p:cNvSpPr>
          <p:nvPr>
            <p:ph type="ftr" sz="quarter" idx="11"/>
          </p:nvPr>
        </p:nvSpPr>
        <p:spPr/>
        <p:txBody>
          <a:bodyPr/>
          <a:lstStyle/>
          <a:p>
            <a:r>
              <a:rPr lang="en-US" dirty="0"/>
              <a:t>US EDA - RNTA Program Concept Proposal - Phase I</a:t>
            </a:r>
          </a:p>
        </p:txBody>
      </p:sp>
      <p:sp>
        <p:nvSpPr>
          <p:cNvPr id="6" name="Slide Number Placeholder 5">
            <a:extLst>
              <a:ext uri="{FF2B5EF4-FFF2-40B4-BE49-F238E27FC236}">
                <a16:creationId xmlns:a16="http://schemas.microsoft.com/office/drawing/2014/main" id="{35CD0940-1455-40A0-9511-5A1E0FA2C86C}"/>
              </a:ext>
            </a:extLst>
          </p:cNvPr>
          <p:cNvSpPr>
            <a:spLocks noGrp="1"/>
          </p:cNvSpPr>
          <p:nvPr>
            <p:ph type="sldNum" sz="quarter" idx="12"/>
          </p:nvPr>
        </p:nvSpPr>
        <p:spPr/>
        <p:txBody>
          <a:bodyPr/>
          <a:lstStyle/>
          <a:p>
            <a:fld id="{D881E81D-F804-4D64-B1B6-D3C1F7BBC052}" type="slidenum">
              <a:rPr lang="en-US" smtClean="0"/>
              <a:t>9</a:t>
            </a:fld>
            <a:endParaRPr lang="en-US"/>
          </a:p>
        </p:txBody>
      </p:sp>
    </p:spTree>
    <p:extLst>
      <p:ext uri="{BB962C8B-B14F-4D97-AF65-F5344CB8AC3E}">
        <p14:creationId xmlns:p14="http://schemas.microsoft.com/office/powerpoint/2010/main" val="198381172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CB91306B0F07E438378E7DE97448609" ma:contentTypeVersion="9" ma:contentTypeDescription="Create a new document." ma:contentTypeScope="" ma:versionID="9538481a524ba9c2dcda1f7b93f43049">
  <xsd:schema xmlns:xsd="http://www.w3.org/2001/XMLSchema" xmlns:xs="http://www.w3.org/2001/XMLSchema" xmlns:p="http://schemas.microsoft.com/office/2006/metadata/properties" xmlns:ns3="85229905-88fa-4d10-a073-f923bc0e3950" xmlns:ns4="5727d308-cf0a-4ac0-9ffa-0dcf7c267cf9" targetNamespace="http://schemas.microsoft.com/office/2006/metadata/properties" ma:root="true" ma:fieldsID="29bb1f9d5539459a84641f4da83b80b0" ns3:_="" ns4:_="">
    <xsd:import namespace="85229905-88fa-4d10-a073-f923bc0e3950"/>
    <xsd:import namespace="5727d308-cf0a-4ac0-9ffa-0dcf7c267cf9"/>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OCR" minOccurs="0"/>
                <xsd:element ref="ns4:MediaServiceGenerationTime" minOccurs="0"/>
                <xsd:element ref="ns4: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5229905-88fa-4d10-a073-f923bc0e3950"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SharingHintHash" ma:index="10" nillable="true" ma:displayName="Sharing Hint Hash"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727d308-cf0a-4ac0-9ffa-0dcf7c267cf9" elementFormDefault="qualified">
    <xsd:import namespace="http://schemas.microsoft.com/office/2006/documentManagement/types"/>
    <xsd:import namespace="http://schemas.microsoft.com/office/infopath/2007/PartnerControls"/>
    <xsd:element name="MediaServiceMetadata" ma:index="11" nillable="true" ma:displayName="MediaServiceMetadata" ma:hidden="true" ma:internalName="MediaServiceMetadata" ma:readOnly="true">
      <xsd:simpleType>
        <xsd:restriction base="dms:Note"/>
      </xsd:simpleType>
    </xsd:element>
    <xsd:element name="MediaServiceFastMetadata" ma:index="12"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604839A-CB09-4B4D-921C-C1002DFEB292}">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384CCE77-0D60-42A2-A12F-ADBC7A87F69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5229905-88fa-4d10-a073-f923bc0e3950"/>
    <ds:schemaRef ds:uri="5727d308-cf0a-4ac0-9ffa-0dcf7c267cf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6FE298B-084D-4DD3-BA78-9724753AC0A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1038</TotalTime>
  <Words>670</Words>
  <Application>Microsoft Office PowerPoint</Application>
  <PresentationFormat>Widescreen</PresentationFormat>
  <Paragraphs>93</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Calibri Light</vt:lpstr>
      <vt:lpstr>Office Theme</vt:lpstr>
      <vt:lpstr>    How to use this slide deck:</vt:lpstr>
      <vt:lpstr>   Organization Information</vt:lpstr>
      <vt:lpstr>    Economic Development Need</vt:lpstr>
      <vt:lpstr>    Strategic Approach</vt:lpstr>
      <vt:lpstr>    Alignment with EDA’s and RNTA’s Mission</vt:lpstr>
      <vt:lpstr>    Feasibility of Deliverables and Timeline</vt:lpstr>
      <vt:lpstr>     Feasibility of Budget</vt:lpstr>
      <vt:lpstr>     Impacts and National Perspective</vt:lpstr>
      <vt:lpstr>    Organizational/Applicant Capacity and Personnel</vt:lpstr>
      <vt:lpstr>    Cross Collaboration with Partners </vt:lpstr>
      <vt:lpstr>     Sustainability, Scalability, and Dissemination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Organization Information</dc:title>
  <dc:creator>Cox, Lindsey ((Federal)</dc:creator>
  <cp:lastModifiedBy>Riedel, David (Federal)</cp:lastModifiedBy>
  <cp:revision>24</cp:revision>
  <dcterms:created xsi:type="dcterms:W3CDTF">2020-02-14T18:57:47Z</dcterms:created>
  <dcterms:modified xsi:type="dcterms:W3CDTF">2020-12-02T19:49:06Z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0x010100FCB91306B0F07E438378E7DE97448609</vt:lpwstr>
  </property>
</Properties>
</file>