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3.jpg" ContentType="image/jpeg"/>
  <Override PartName="/ppt/notesSlides/notesSlide5.xml" ContentType="application/vnd.openxmlformats-officedocument.presentationml.notesSlide+xml"/>
  <Override PartName="/ppt/media/image30.jpg" ContentType="image/jpeg"/>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2" r:id="rId2"/>
    <p:sldMasterId id="2147483744" r:id="rId3"/>
    <p:sldMasterId id="2147484089" r:id="rId4"/>
    <p:sldMasterId id="2147484269" r:id="rId5"/>
  </p:sldMasterIdLst>
  <p:notesMasterIdLst>
    <p:notesMasterId r:id="rId21"/>
  </p:notesMasterIdLst>
  <p:sldIdLst>
    <p:sldId id="344" r:id="rId6"/>
    <p:sldId id="355" r:id="rId7"/>
    <p:sldId id="349" r:id="rId8"/>
    <p:sldId id="369" r:id="rId9"/>
    <p:sldId id="375" r:id="rId10"/>
    <p:sldId id="362" r:id="rId11"/>
    <p:sldId id="361" r:id="rId12"/>
    <p:sldId id="376" r:id="rId13"/>
    <p:sldId id="371" r:id="rId14"/>
    <p:sldId id="372" r:id="rId15"/>
    <p:sldId id="370" r:id="rId16"/>
    <p:sldId id="363" r:id="rId17"/>
    <p:sldId id="271" r:id="rId18"/>
    <p:sldId id="343" r:id="rId19"/>
    <p:sldId id="35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5EE"/>
    <a:srgbClr val="FFFF99"/>
    <a:srgbClr val="627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74BC97-E890-4BE9-A237-EC62B7CC6276}" type="datetimeFigureOut">
              <a:rPr lang="en-US" smtClean="0"/>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D949A-F1BE-4763-9853-25B71FA9F87B}" type="slidenum">
              <a:rPr lang="en-US" smtClean="0"/>
              <a:t>‹#›</a:t>
            </a:fld>
            <a:endParaRPr lang="en-US"/>
          </a:p>
        </p:txBody>
      </p:sp>
    </p:spTree>
    <p:extLst>
      <p:ext uri="{BB962C8B-B14F-4D97-AF65-F5344CB8AC3E}">
        <p14:creationId xmlns:p14="http://schemas.microsoft.com/office/powerpoint/2010/main" val="1990622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D949A-F1BE-4763-9853-25B71FA9F87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6408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D949A-F1BE-4763-9853-25B71FA9F87B}" type="slidenum">
              <a:rPr lang="en-US" smtClean="0"/>
              <a:t>4</a:t>
            </a:fld>
            <a:endParaRPr lang="en-US" dirty="0"/>
          </a:p>
        </p:txBody>
      </p:sp>
    </p:spTree>
    <p:extLst>
      <p:ext uri="{BB962C8B-B14F-4D97-AF65-F5344CB8AC3E}">
        <p14:creationId xmlns:p14="http://schemas.microsoft.com/office/powerpoint/2010/main" val="2833538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D949A-F1BE-4763-9853-25B71FA9F87B}" type="slidenum">
              <a:rPr lang="en-US" smtClean="0"/>
              <a:t>7</a:t>
            </a:fld>
            <a:endParaRPr lang="en-US" dirty="0"/>
          </a:p>
        </p:txBody>
      </p:sp>
    </p:spTree>
    <p:extLst>
      <p:ext uri="{BB962C8B-B14F-4D97-AF65-F5344CB8AC3E}">
        <p14:creationId xmlns:p14="http://schemas.microsoft.com/office/powerpoint/2010/main" val="175567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D949A-F1BE-4763-9853-25B71FA9F87B}" type="slidenum">
              <a:rPr lang="en-US" smtClean="0"/>
              <a:t>8</a:t>
            </a:fld>
            <a:endParaRPr lang="en-US" dirty="0"/>
          </a:p>
        </p:txBody>
      </p:sp>
    </p:spTree>
    <p:extLst>
      <p:ext uri="{BB962C8B-B14F-4D97-AF65-F5344CB8AC3E}">
        <p14:creationId xmlns:p14="http://schemas.microsoft.com/office/powerpoint/2010/main" val="251262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D949A-F1BE-4763-9853-25B71FA9F87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86408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D949A-F1BE-4763-9853-25B71FA9F87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86408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303223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81688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133008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09255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621551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56088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924359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878088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231165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85208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9644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385611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871369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644248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110280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6" name="Rectangle 45"/>
          <p:cNvSpPr/>
          <p:nvPr/>
        </p:nvSpPr>
        <p:spPr>
          <a:xfrm>
            <a:off x="784367" y="226276"/>
            <a:ext cx="7350745"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a:xfrm>
            <a:off x="2013359" y="2608709"/>
            <a:ext cx="5069532" cy="1702160"/>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2013359" y="4421080"/>
            <a:ext cx="5069531" cy="782431"/>
          </a:xfrm>
        </p:spPr>
        <p:txBody>
          <a:bodyPr>
            <a:normAutofit/>
          </a:bodyPr>
          <a:lstStyle>
            <a:lvl1pPr marL="0" indent="0" algn="ctr">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9" name="Rectangle 88"/>
          <p:cNvSpPr/>
          <p:nvPr/>
        </p:nvSpPr>
        <p:spPr>
          <a:xfrm>
            <a:off x="805344" y="6054182"/>
            <a:ext cx="7329768" cy="1158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8" name="Picture 7" descr="arossmallerdots1lin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1793" y="615255"/>
            <a:ext cx="1970708" cy="984946"/>
          </a:xfrm>
          <a:prstGeom prst="rect">
            <a:avLst/>
          </a:prstGeom>
        </p:spPr>
      </p:pic>
      <p:pic>
        <p:nvPicPr>
          <p:cNvPr id="10" name="Picture 9" descr="techlogop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943" y="408456"/>
            <a:ext cx="1620831" cy="1692078"/>
          </a:xfrm>
          <a:prstGeom prst="rect">
            <a:avLst/>
          </a:prstGeom>
        </p:spPr>
      </p:pic>
    </p:spTree>
    <p:extLst>
      <p:ext uri="{BB962C8B-B14F-4D97-AF65-F5344CB8AC3E}">
        <p14:creationId xmlns:p14="http://schemas.microsoft.com/office/powerpoint/2010/main" val="198280098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1" y="2064859"/>
            <a:ext cx="6777317" cy="3508977"/>
          </a:xfrm>
          <a:prstGeom prst="roundRect">
            <a:avLst/>
          </a:prstGeom>
          <a:solidFill>
            <a:schemeClr val="bg2">
              <a:lumMod val="60000"/>
              <a:lumOff val="40000"/>
            </a:schemeClr>
          </a:solidFill>
        </p:spPr>
        <p:style>
          <a:lnRef idx="1">
            <a:schemeClr val="accent6"/>
          </a:lnRef>
          <a:fillRef idx="2">
            <a:schemeClr val="accent6"/>
          </a:fillRef>
          <a:effectRef idx="1">
            <a:schemeClr val="accent6"/>
          </a:effectRef>
          <a:fontRef idx="none"/>
        </p:style>
        <p:txBody>
          <a:bodyPr/>
          <a:lstStyle>
            <a:lvl1pPr marL="342900" indent="-274320">
              <a:buFont typeface="Arial" panose="020B0604020202020204" pitchFamily="34" charset="0"/>
              <a:buChar char="•"/>
              <a:defRPr>
                <a:solidFill>
                  <a:srgbClr val="000066"/>
                </a:solidFill>
                <a:latin typeface="Times New Roman" panose="02020603050405020304" pitchFamily="18" charset="0"/>
                <a:cs typeface="Times New Roman" panose="02020603050405020304" pitchFamily="18" charset="0"/>
              </a:defRPr>
            </a:lvl1pPr>
            <a:lvl2pPr marL="640080" indent="-274320">
              <a:buFont typeface="Arial" panose="020B0604020202020204" pitchFamily="34" charset="0"/>
              <a:buChar char="•"/>
              <a:defRPr>
                <a:solidFill>
                  <a:srgbClr val="000066"/>
                </a:solidFill>
                <a:latin typeface="Times New Roman" panose="02020603050405020304" pitchFamily="18" charset="0"/>
                <a:cs typeface="Times New Roman" panose="02020603050405020304" pitchFamily="18" charset="0"/>
              </a:defRPr>
            </a:lvl2pPr>
            <a:lvl3pPr marL="914400" indent="-228600">
              <a:buFont typeface="Arial" panose="020B0604020202020204" pitchFamily="34" charset="0"/>
              <a:buChar char="•"/>
              <a:defRPr>
                <a:solidFill>
                  <a:srgbClr val="000066"/>
                </a:solidFill>
                <a:latin typeface="Times New Roman" panose="02020603050405020304" pitchFamily="18" charset="0"/>
                <a:cs typeface="Times New Roman" panose="02020603050405020304" pitchFamily="18" charset="0"/>
              </a:defRPr>
            </a:lvl3pPr>
            <a:lvl4pPr marL="1124712" indent="-228600">
              <a:buFont typeface="Arial" panose="020B0604020202020204" pitchFamily="34" charset="0"/>
              <a:buChar char="•"/>
              <a:defRPr>
                <a:solidFill>
                  <a:srgbClr val="000066"/>
                </a:solidFill>
                <a:latin typeface="Times New Roman" panose="02020603050405020304" pitchFamily="18" charset="0"/>
                <a:cs typeface="Times New Roman" panose="02020603050405020304" pitchFamily="18" charset="0"/>
              </a:defRPr>
            </a:lvl4pPr>
            <a:lvl5pPr marL="1325880" indent="-228600">
              <a:buFont typeface="Arial" panose="020B0604020202020204" pitchFamily="34" charset="0"/>
              <a:buChar char="•"/>
              <a:defRPr>
                <a:solidFill>
                  <a:srgbClr val="000066"/>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solidFill>
                <a:srgbClr val="001E78"/>
              </a:solidFill>
            </a:endParaRPr>
          </a:p>
        </p:txBody>
      </p:sp>
      <p:sp>
        <p:nvSpPr>
          <p:cNvPr id="6" name="Title 1"/>
          <p:cNvSpPr>
            <a:spLocks noGrp="1"/>
          </p:cNvSpPr>
          <p:nvPr>
            <p:ph type="title" hasCustomPrompt="1"/>
          </p:nvPr>
        </p:nvSpPr>
        <p:spPr>
          <a:xfrm>
            <a:off x="1043491" y="1027664"/>
            <a:ext cx="6823800" cy="629013"/>
          </a:xfrm>
          <a:prstGeom prst="roundRect">
            <a:avLst/>
          </a:prstGeom>
          <a:solidFill>
            <a:srgbClr val="000066"/>
          </a:solidFill>
          <a:ln>
            <a:noFill/>
          </a:ln>
          <a:scene3d>
            <a:camera prst="orthographicFront">
              <a:rot lat="0" lon="0" rev="0"/>
            </a:camera>
            <a:lightRig rig="threePt" dir="tl">
              <a:rot lat="0" lon="0" rev="20400000"/>
            </a:lightRig>
          </a:scene3d>
          <a:sp3d contourW="15875" prstMaterial="metal">
            <a:contourClr>
              <a:srgbClr val="000066"/>
            </a:contourClr>
          </a:sp3d>
        </p:spPr>
        <p:txBody>
          <a:bodyPr vert="horz" lIns="91440" tIns="45720" rIns="91440" bIns="45720" rtlCol="0" anchor="ctr">
            <a:noAutofit/>
          </a:bodyPr>
          <a:lstStyle>
            <a:lvl1pPr>
              <a:def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Click to Master title</a:t>
            </a:r>
            <a:endParaRPr lang="en-US" dirty="0"/>
          </a:p>
        </p:txBody>
      </p:sp>
    </p:spTree>
    <p:extLst>
      <p:ext uri="{BB962C8B-B14F-4D97-AF65-F5344CB8AC3E}">
        <p14:creationId xmlns:p14="http://schemas.microsoft.com/office/powerpoint/2010/main" val="24439244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3491" y="1027665"/>
            <a:ext cx="4442910" cy="550970"/>
          </a:xfrm>
          <a:prstGeom prst="roundRect">
            <a:avLst/>
          </a:prstGeom>
          <a:solidFill>
            <a:srgbClr val="002060"/>
          </a:solidFill>
          <a:ln>
            <a:noFill/>
          </a:ln>
          <a:scene3d>
            <a:camera prst="orthographicFront">
              <a:rot lat="0" lon="0" rev="0"/>
            </a:camera>
            <a:lightRig rig="threePt" dir="tl">
              <a:rot lat="0" lon="0" rev="20400000"/>
            </a:lightRig>
          </a:scene3d>
          <a:sp3d contourW="15875" prstMaterial="metal">
            <a:contourClr>
              <a:srgbClr val="000066"/>
            </a:contourClr>
          </a:sp3d>
        </p:spPr>
        <p:txBody>
          <a:bodyPr vert="horz" lIns="91440" tIns="45720" rIns="91440" bIns="45720" rtlCol="0" anchor="ctr">
            <a:noAutofit/>
          </a:bodyPr>
          <a:lstStyle>
            <a:lvl1pPr>
              <a:defRPr lang="en-US" sz="4000" dirty="0">
                <a:solidFill>
                  <a:schemeClr val="bg1"/>
                </a:solidFill>
                <a:effectLst>
                  <a:outerShdw blurRad="38100" dist="38100" dir="2700000" algn="tl">
                    <a:srgbClr val="000000">
                      <a:alpha val="43137"/>
                    </a:srgbClr>
                  </a:outerShdw>
                </a:effectLst>
                <a:latin typeface="Trajan Pro" panose="02020502050506020301" pitchFamily="18" charset="0"/>
              </a:defRPr>
            </a:lvl1pPr>
          </a:lstStyle>
          <a:p>
            <a:pPr lvl="0"/>
            <a:r>
              <a:rPr lang="en-US" dirty="0" smtClean="0"/>
              <a:t>Click to Master title</a:t>
            </a:r>
            <a:endParaRPr lang="en-US" dirty="0"/>
          </a:p>
        </p:txBody>
      </p:sp>
      <p:sp>
        <p:nvSpPr>
          <p:cNvPr id="3" name="Content Placeholder 2"/>
          <p:cNvSpPr>
            <a:spLocks noGrp="1"/>
          </p:cNvSpPr>
          <p:nvPr>
            <p:ph idx="1"/>
          </p:nvPr>
        </p:nvSpPr>
        <p:spPr>
          <a:xfrm>
            <a:off x="1176842" y="1978595"/>
            <a:ext cx="6777317" cy="3508977"/>
          </a:xfrm>
          <a:prstGeom prst="roundRect">
            <a:avLst/>
          </a:prstGeom>
          <a:solidFill>
            <a:schemeClr val="bg2">
              <a:lumMod val="60000"/>
              <a:lumOff val="40000"/>
            </a:schemeClr>
          </a:solidFill>
        </p:spPr>
        <p:style>
          <a:lnRef idx="1">
            <a:schemeClr val="accent6"/>
          </a:lnRef>
          <a:fillRef idx="2">
            <a:schemeClr val="accent6"/>
          </a:fillRef>
          <a:effectRef idx="1">
            <a:schemeClr val="accent6"/>
          </a:effectRef>
          <a:fontRef idx="none"/>
        </p:style>
        <p:txBody>
          <a:bodyPr vert="horz" lIns="91440" tIns="45720" rIns="91440" bIns="45720" rtlCol="0">
            <a:normAutofit/>
          </a:bodyPr>
          <a:lstStyle>
            <a:lvl1pPr>
              <a:defRPr lang="en-US" dirty="0" smtClean="0">
                <a:solidFill>
                  <a:srgbClr val="000066"/>
                </a:solidFill>
              </a:defRPr>
            </a:lvl1pPr>
            <a:lvl2pPr>
              <a:defRPr lang="en-US" dirty="0" smtClean="0">
                <a:solidFill>
                  <a:srgbClr val="000066"/>
                </a:solidFill>
              </a:defRPr>
            </a:lvl2pPr>
            <a:lvl3pPr>
              <a:defRPr lang="en-US" dirty="0" smtClean="0">
                <a:solidFill>
                  <a:srgbClr val="000066"/>
                </a:solidFill>
              </a:defRPr>
            </a:lvl3pPr>
            <a:lvl4pPr>
              <a:defRPr lang="en-US" dirty="0" smtClean="0">
                <a:solidFill>
                  <a:srgbClr val="000066"/>
                </a:solidFill>
              </a:defRPr>
            </a:lvl4pPr>
            <a:lvl5pPr>
              <a:defRPr lang="en-US" dirty="0">
                <a:solidFill>
                  <a:srgbClr val="0000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solidFill>
                <a:srgbClr val="001E78"/>
              </a:solidFill>
            </a:endParaRPr>
          </a:p>
        </p:txBody>
      </p:sp>
    </p:spTree>
    <p:extLst>
      <p:ext uri="{BB962C8B-B14F-4D97-AF65-F5344CB8AC3E}">
        <p14:creationId xmlns:p14="http://schemas.microsoft.com/office/powerpoint/2010/main" val="13141344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solidFill>
                <a:srgbClr val="001E78"/>
              </a:solidFill>
            </a:endParaRPr>
          </a:p>
        </p:txBody>
      </p:sp>
    </p:spTree>
    <p:extLst>
      <p:ext uri="{BB962C8B-B14F-4D97-AF65-F5344CB8AC3E}">
        <p14:creationId xmlns:p14="http://schemas.microsoft.com/office/powerpoint/2010/main" val="2280103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1"/>
          </p:nvPr>
        </p:nvSpPr>
        <p:spPr/>
        <p:txBody>
          <a:bodyPr/>
          <a:lstStyle/>
          <a:p>
            <a:endParaRPr lang="en-US">
              <a:solidFill>
                <a:srgbClr val="001E78"/>
              </a:solidFill>
            </a:endParaRPr>
          </a:p>
        </p:txBody>
      </p:sp>
      <p:sp>
        <p:nvSpPr>
          <p:cNvPr id="9" name="Content Placeholder 8"/>
          <p:cNvSpPr>
            <a:spLocks noGrp="1"/>
          </p:cNvSpPr>
          <p:nvPr>
            <p:ph sz="quarter" idx="13"/>
          </p:nvPr>
        </p:nvSpPr>
        <p:spPr>
          <a:xfrm>
            <a:off x="1042416" y="2313432"/>
            <a:ext cx="3419856" cy="3493008"/>
          </a:xfrm>
          <a:prstGeom prst="roundRect">
            <a:avLst/>
          </a:prstGeom>
          <a:solidFill>
            <a:srgbClr val="E5E4E3"/>
          </a:solidFill>
        </p:spPr>
        <p:style>
          <a:lnRef idx="1">
            <a:schemeClr val="accent6"/>
          </a:lnRef>
          <a:fillRef idx="2">
            <a:schemeClr val="accent6"/>
          </a:fillRef>
          <a:effectRef idx="1">
            <a:schemeClr val="accent6"/>
          </a:effectRef>
          <a:fontRef idx="none"/>
        </p:style>
        <p:txBody>
          <a:bodyPr vert="horz" lIns="91440" tIns="45720" rIns="91440" bIns="45720" rtlCol="0">
            <a:normAutofit/>
          </a:bodyPr>
          <a:lstStyle>
            <a:lvl1pPr>
              <a:defRPr lang="en-US" smtClean="0">
                <a:solidFill>
                  <a:srgbClr val="000066"/>
                </a:solidFill>
              </a:defRPr>
            </a:lvl1pPr>
            <a:lvl2pPr>
              <a:defRPr lang="en-US" smtClean="0">
                <a:solidFill>
                  <a:srgbClr val="000066"/>
                </a:solidFill>
              </a:defRPr>
            </a:lvl2pPr>
            <a:lvl3pPr>
              <a:defRPr lang="en-US" smtClean="0">
                <a:solidFill>
                  <a:srgbClr val="000066"/>
                </a:solidFill>
              </a:defRPr>
            </a:lvl3pPr>
            <a:lvl4pPr>
              <a:defRPr lang="en-US" smtClean="0">
                <a:solidFill>
                  <a:srgbClr val="000066"/>
                </a:solidFill>
              </a:defRPr>
            </a:lvl4pPr>
            <a:lvl5pPr>
              <a:defRPr lang="en-US" dirty="0">
                <a:solidFill>
                  <a:srgbClr val="0000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a:prstGeom prst="roundRect">
            <a:avLst/>
          </a:prstGeom>
          <a:solidFill>
            <a:srgbClr val="E5E4E3"/>
          </a:solidFill>
        </p:spPr>
        <p:style>
          <a:lnRef idx="1">
            <a:schemeClr val="accent6"/>
          </a:lnRef>
          <a:fillRef idx="2">
            <a:schemeClr val="accent6"/>
          </a:fillRef>
          <a:effectRef idx="1">
            <a:schemeClr val="accent6"/>
          </a:effectRef>
          <a:fontRef idx="none"/>
        </p:style>
        <p:txBody>
          <a:bodyPr vert="horz" lIns="91440" tIns="45720" rIns="91440" bIns="45720" rtlCol="0">
            <a:normAutofit/>
          </a:bodyPr>
          <a:lstStyle>
            <a:lvl1pPr>
              <a:defRPr lang="en-US" smtClean="0">
                <a:solidFill>
                  <a:srgbClr val="000066"/>
                </a:solidFill>
              </a:defRPr>
            </a:lvl1pPr>
            <a:lvl2pPr>
              <a:defRPr lang="en-US" smtClean="0">
                <a:solidFill>
                  <a:srgbClr val="000066"/>
                </a:solidFill>
              </a:defRPr>
            </a:lvl2pPr>
            <a:lvl3pPr>
              <a:defRPr lang="en-US" smtClean="0">
                <a:solidFill>
                  <a:srgbClr val="000066"/>
                </a:solidFill>
              </a:defRPr>
            </a:lvl3pPr>
            <a:lvl4pPr>
              <a:defRPr lang="en-US" smtClean="0">
                <a:solidFill>
                  <a:srgbClr val="000066"/>
                </a:solidFill>
              </a:defRPr>
            </a:lvl4pPr>
            <a:lvl5pPr>
              <a:defRPr lang="en-US">
                <a:solidFill>
                  <a:srgbClr val="0000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2037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solidFill>
                <a:srgbClr val="001E78"/>
              </a:solidFill>
            </a:endParaRPr>
          </a:p>
        </p:txBody>
      </p:sp>
    </p:spTree>
    <p:extLst>
      <p:ext uri="{BB962C8B-B14F-4D97-AF65-F5344CB8AC3E}">
        <p14:creationId xmlns:p14="http://schemas.microsoft.com/office/powerpoint/2010/main" val="531715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srgbClr val="001E78"/>
              </a:solidFill>
            </a:endParaRPr>
          </a:p>
        </p:txBody>
      </p:sp>
    </p:spTree>
    <p:extLst>
      <p:ext uri="{BB962C8B-B14F-4D97-AF65-F5344CB8AC3E}">
        <p14:creationId xmlns:p14="http://schemas.microsoft.com/office/powerpoint/2010/main" val="18890547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371831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srgbClr val="001E78"/>
              </a:solidFill>
            </a:endParaRPr>
          </a:p>
        </p:txBody>
      </p:sp>
    </p:spTree>
    <p:extLst>
      <p:ext uri="{BB962C8B-B14F-4D97-AF65-F5344CB8AC3E}">
        <p14:creationId xmlns:p14="http://schemas.microsoft.com/office/powerpoint/2010/main" val="41006568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7AA3CE-1E63-4CCC-81C9-4777E2B559C5}"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4F045-B40C-4394-B6FA-0DBE31027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40622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AA3CE-1E63-4CCC-81C9-4777E2B559C5}"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4F045-B40C-4394-B6FA-0DBE31027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18306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7AA3CE-1E63-4CCC-81C9-4777E2B559C5}"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4F045-B40C-4394-B6FA-0DBE31027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5647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7AA3CE-1E63-4CCC-81C9-4777E2B559C5}"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4F045-B40C-4394-B6FA-0DBE31027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72680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7AA3CE-1E63-4CCC-81C9-4777E2B559C5}" type="datetimeFigureOut">
              <a:rPr lang="en-US" smtClean="0">
                <a:solidFill>
                  <a:prstClr val="black">
                    <a:tint val="75000"/>
                  </a:prstClr>
                </a:solidFill>
              </a:rPr>
              <a:pPr/>
              <a:t>3/7/2017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94F045-B40C-4394-B6FA-0DBE31027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79782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7AA3CE-1E63-4CCC-81C9-4777E2B559C5}" type="datetimeFigureOut">
              <a:rPr lang="en-US" smtClean="0">
                <a:solidFill>
                  <a:prstClr val="black">
                    <a:tint val="75000"/>
                  </a:prstClr>
                </a:solidFill>
              </a:rPr>
              <a:pPr/>
              <a:t>3/7/2017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94F045-B40C-4394-B6FA-0DBE31027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75491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AA3CE-1E63-4CCC-81C9-4777E2B559C5}" type="datetimeFigureOut">
              <a:rPr lang="en-US" smtClean="0">
                <a:solidFill>
                  <a:prstClr val="black">
                    <a:tint val="75000"/>
                  </a:prstClr>
                </a:solidFill>
              </a:rPr>
              <a:pPr/>
              <a:t>3/7/2017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94F045-B40C-4394-B6FA-0DBE31027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30618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7AA3CE-1E63-4CCC-81C9-4777E2B559C5}"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4F045-B40C-4394-B6FA-0DBE31027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24656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7AA3CE-1E63-4CCC-81C9-4777E2B559C5}"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4F045-B40C-4394-B6FA-0DBE31027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31500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823863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AA3CE-1E63-4CCC-81C9-4777E2B559C5}"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4F045-B40C-4394-B6FA-0DBE31027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89891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AA3CE-1E63-4CCC-81C9-4777E2B559C5}"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4F045-B40C-4394-B6FA-0DBE31027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77531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C449AA-C05F-49D8-97AE-DBDD0961D99A}"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7087EB-637B-46C1-B8D0-0F86136E2F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181553"/>
      </p:ext>
    </p:extLst>
  </p:cSld>
  <p:clrMapOvr>
    <a:masterClrMapping/>
  </p:clrMapOvr>
  <p:transition spd="med" advTm="1200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449AA-C05F-49D8-97AE-DBDD0961D99A}"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7087EB-637B-46C1-B8D0-0F86136E2F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84816"/>
      </p:ext>
    </p:extLst>
  </p:cSld>
  <p:clrMapOvr>
    <a:masterClrMapping/>
  </p:clrMapOvr>
  <p:transition spd="med" advTm="1200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449AA-C05F-49D8-97AE-DBDD0961D99A}"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7087EB-637B-46C1-B8D0-0F86136E2F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535548"/>
      </p:ext>
    </p:extLst>
  </p:cSld>
  <p:clrMapOvr>
    <a:masterClrMapping/>
  </p:clrMapOvr>
  <p:transition spd="med" advTm="1200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C449AA-C05F-49D8-97AE-DBDD0961D99A}"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7087EB-637B-46C1-B8D0-0F86136E2F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33867"/>
      </p:ext>
    </p:extLst>
  </p:cSld>
  <p:clrMapOvr>
    <a:masterClrMapping/>
  </p:clrMapOvr>
  <p:transition spd="med" advTm="1200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C449AA-C05F-49D8-97AE-DBDD0961D99A}" type="datetimeFigureOut">
              <a:rPr lang="en-US" smtClean="0">
                <a:solidFill>
                  <a:prstClr val="black">
                    <a:tint val="75000"/>
                  </a:prstClr>
                </a:solidFill>
              </a:rPr>
              <a:pPr/>
              <a:t>3/7/2017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7087EB-637B-46C1-B8D0-0F86136E2F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260269"/>
      </p:ext>
    </p:extLst>
  </p:cSld>
  <p:clrMapOvr>
    <a:masterClrMapping/>
  </p:clrMapOvr>
  <p:transition spd="med" advTm="1200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C449AA-C05F-49D8-97AE-DBDD0961D99A}" type="datetimeFigureOut">
              <a:rPr lang="en-US" smtClean="0">
                <a:solidFill>
                  <a:prstClr val="black">
                    <a:tint val="75000"/>
                  </a:prstClr>
                </a:solidFill>
              </a:rPr>
              <a:pPr/>
              <a:t>3/7/2017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7087EB-637B-46C1-B8D0-0F86136E2F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964621"/>
      </p:ext>
    </p:extLst>
  </p:cSld>
  <p:clrMapOvr>
    <a:masterClrMapping/>
  </p:clrMapOvr>
  <p:transition spd="med" advTm="1200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449AA-C05F-49D8-97AE-DBDD0961D99A}" type="datetimeFigureOut">
              <a:rPr lang="en-US" smtClean="0">
                <a:solidFill>
                  <a:prstClr val="black">
                    <a:tint val="75000"/>
                  </a:prstClr>
                </a:solidFill>
              </a:rPr>
              <a:pPr/>
              <a:t>3/7/2017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7087EB-637B-46C1-B8D0-0F86136E2F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67759"/>
      </p:ext>
    </p:extLst>
  </p:cSld>
  <p:clrMapOvr>
    <a:masterClrMapping/>
  </p:clrMapOvr>
  <p:transition spd="med" advTm="1200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449AA-C05F-49D8-97AE-DBDD0961D99A}"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7087EB-637B-46C1-B8D0-0F86136E2F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504812"/>
      </p:ext>
    </p:extLst>
  </p:cSld>
  <p:clrMapOvr>
    <a:masterClrMapping/>
  </p:clrMapOvr>
  <p:transition spd="med" advTm="12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673117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449AA-C05F-49D8-97AE-DBDD0961D99A}" type="datetimeFigureOut">
              <a:rPr lang="en-US" smtClean="0">
                <a:solidFill>
                  <a:prstClr val="black">
                    <a:tint val="75000"/>
                  </a:prstClr>
                </a:solidFill>
              </a:rPr>
              <a:pPr/>
              <a:t>3/7/2017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7087EB-637B-46C1-B8D0-0F86136E2F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91937"/>
      </p:ext>
    </p:extLst>
  </p:cSld>
  <p:clrMapOvr>
    <a:masterClrMapping/>
  </p:clrMapOvr>
  <p:transition spd="med" advTm="1200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449AA-C05F-49D8-97AE-DBDD0961D99A}"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7087EB-637B-46C1-B8D0-0F86136E2F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042826"/>
      </p:ext>
    </p:extLst>
  </p:cSld>
  <p:clrMapOvr>
    <a:masterClrMapping/>
  </p:clrMapOvr>
  <p:transition spd="med" advTm="1200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449AA-C05F-49D8-97AE-DBDD0961D99A}"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7087EB-637B-46C1-B8D0-0F86136E2F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973166"/>
      </p:ext>
    </p:extLst>
  </p:cSld>
  <p:clrMapOvr>
    <a:masterClrMapping/>
  </p:clrMapOvr>
  <p:transition spd="med" advTm="12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437838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583214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64467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97487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tx2"/>
            </a:gs>
            <a:gs pos="63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14319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tx2"/>
            </a:gs>
            <a:gs pos="63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38F53-F4FE-4203-8B3A-AB3B9CA9FA0A}" type="datetimeFigureOut">
              <a:rPr lang="en-US" smtClean="0">
                <a:solidFill>
                  <a:prstClr val="black">
                    <a:tint val="75000"/>
                  </a:prstClr>
                </a:solidFill>
              </a:rPr>
              <a:pPr/>
              <a:t>3/7/2017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5E552-C82F-416C-816E-3F0DD5204E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69670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tx2"/>
            </a:gs>
            <a:gs pos="63000">
              <a:schemeClr val="bg1"/>
            </a:gs>
          </a:gsLst>
          <a:lin ang="16200000" scaled="1"/>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srgbClr val="000000"/>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srgbClr val="000000"/>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srgbClr val="000000"/>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srgbClr val="000000"/>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srgbClr val="000000"/>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0" name="Rectangle 69"/>
          <p:cNvSpPr/>
          <p:nvPr/>
        </p:nvSpPr>
        <p:spPr>
          <a:xfrm>
            <a:off x="5648381" y="142875"/>
            <a:ext cx="2591976" cy="36195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oundRect">
            <a:avLst/>
          </a:prstGeom>
          <a:solidFill>
            <a:schemeClr val="accent6">
              <a:tint val="20000"/>
              <a:satMod val="180000"/>
              <a:lumMod val="98000"/>
            </a:schemeClr>
          </a:solidFill>
        </p:spPr>
        <p:style>
          <a:lnRef idx="1">
            <a:schemeClr val="accent6"/>
          </a:lnRef>
          <a:fillRef idx="2">
            <a:schemeClr val="accent6"/>
          </a:fillRef>
          <a:effectRef idx="1">
            <a:schemeClr val="accent6"/>
          </a:effectRef>
          <a:fontRef idx="none"/>
        </p:style>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defTabSz="457200"/>
            <a:endParaRPr lang="en-US" dirty="0">
              <a:solidFill>
                <a:srgbClr val="001E78"/>
              </a:solidFill>
            </a:endParaRPr>
          </a:p>
        </p:txBody>
      </p:sp>
      <p:pic>
        <p:nvPicPr>
          <p:cNvPr id="7" name="Picture 6" descr="arossmallerdots1linernowords.png"/>
          <p:cNvPicPr>
            <a:picLocks noChangeAspect="1"/>
          </p:cNvPicPr>
          <p:nvPr/>
        </p:nvPicPr>
        <p:blipFill rotWithShape="1">
          <a:blip r:embed="rId10" cstate="print">
            <a:extLst>
              <a:ext uri="{28A0092B-C50C-407E-A947-70E740481C1C}">
                <a14:useLocalDpi xmlns:a14="http://schemas.microsoft.com/office/drawing/2010/main" val="0"/>
              </a:ext>
            </a:extLst>
          </a:blip>
          <a:srcRect l="12668" b="30172"/>
          <a:stretch/>
        </p:blipFill>
        <p:spPr>
          <a:xfrm>
            <a:off x="5638854" y="-1020931"/>
            <a:ext cx="3086101" cy="1590274"/>
          </a:xfrm>
          <a:prstGeom prst="rect">
            <a:avLst/>
          </a:prstGeom>
        </p:spPr>
      </p:pic>
    </p:spTree>
    <p:extLst>
      <p:ext uri="{BB962C8B-B14F-4D97-AF65-F5344CB8AC3E}">
        <p14:creationId xmlns:p14="http://schemas.microsoft.com/office/powerpoint/2010/main" val="1176651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Arial" panose="020B0604020202020204" pitchFamily="34" charset="0"/>
        <a:buChar char="•"/>
        <a:defRPr sz="2400" kern="1200">
          <a:solidFill>
            <a:srgbClr val="0D0D0D"/>
          </a:solidFill>
          <a:latin typeface="Trajan Pro" panose="02020502050506020301" pitchFamily="18" charset="0"/>
          <a:ea typeface="+mn-ea"/>
          <a:cs typeface="+mn-cs"/>
        </a:defRPr>
      </a:lvl1pPr>
      <a:lvl2pPr marL="640080" indent="-274320" algn="l" defTabSz="914400" rtl="0" eaLnBrk="1" latinLnBrk="0" hangingPunct="1">
        <a:spcBef>
          <a:spcPct val="20000"/>
        </a:spcBef>
        <a:buClr>
          <a:schemeClr val="accent1"/>
        </a:buClr>
        <a:buSzPct val="76000"/>
        <a:buFont typeface="Arial" panose="020B0604020202020204" pitchFamily="34" charset="0"/>
        <a:buChar char="•"/>
        <a:defRPr sz="2200" kern="1200">
          <a:solidFill>
            <a:srgbClr val="0D0D0D"/>
          </a:solidFill>
          <a:latin typeface="Trajan Pro" panose="02020502050506020301" pitchFamily="18" charset="0"/>
          <a:ea typeface="+mn-ea"/>
          <a:cs typeface="+mn-cs"/>
        </a:defRPr>
      </a:lvl2pPr>
      <a:lvl3pPr marL="914400" indent="-228600" algn="l" defTabSz="914400" rtl="0" eaLnBrk="1" latinLnBrk="0" hangingPunct="1">
        <a:spcBef>
          <a:spcPct val="20000"/>
        </a:spcBef>
        <a:buClr>
          <a:schemeClr val="accent1"/>
        </a:buClr>
        <a:buSzPct val="76000"/>
        <a:buFont typeface="Arial" panose="020B0604020202020204" pitchFamily="34" charset="0"/>
        <a:buChar char="•"/>
        <a:defRPr sz="2000" kern="1200">
          <a:solidFill>
            <a:srgbClr val="0D0D0D"/>
          </a:solidFill>
          <a:latin typeface="Trajan Pro" panose="02020502050506020301" pitchFamily="18" charset="0"/>
          <a:ea typeface="+mn-ea"/>
          <a:cs typeface="+mn-cs"/>
        </a:defRPr>
      </a:lvl3pPr>
      <a:lvl4pPr marL="1124712" indent="-228600" algn="l" defTabSz="914400" rtl="0" eaLnBrk="1" latinLnBrk="0" hangingPunct="1">
        <a:spcBef>
          <a:spcPct val="20000"/>
        </a:spcBef>
        <a:buClr>
          <a:schemeClr val="accent1"/>
        </a:buClr>
        <a:buSzPct val="76000"/>
        <a:buFont typeface="Arial" panose="020B0604020202020204" pitchFamily="34" charset="0"/>
        <a:buChar char="•"/>
        <a:defRPr sz="1800" kern="1200">
          <a:solidFill>
            <a:srgbClr val="0D0D0D"/>
          </a:solidFill>
          <a:latin typeface="Trajan Pro" panose="02020502050506020301" pitchFamily="18" charset="0"/>
          <a:ea typeface="+mn-ea"/>
          <a:cs typeface="+mn-cs"/>
        </a:defRPr>
      </a:lvl4pPr>
      <a:lvl5pPr marL="1325880" indent="-228600" algn="l" defTabSz="914400" rtl="0" eaLnBrk="1" latinLnBrk="0" hangingPunct="1">
        <a:spcBef>
          <a:spcPct val="20000"/>
        </a:spcBef>
        <a:buClr>
          <a:schemeClr val="accent1"/>
        </a:buClr>
        <a:buSzPct val="76000"/>
        <a:buFont typeface="Arial" panose="020B0604020202020204" pitchFamily="34" charset="0"/>
        <a:buChar char="•"/>
        <a:defRPr sz="1600" kern="1200" baseline="0">
          <a:solidFill>
            <a:srgbClr val="0D0D0D"/>
          </a:solidFill>
          <a:latin typeface="Trajan Pro" panose="02020502050506020301" pitchFamily="18"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tx2"/>
            </a:gs>
            <a:gs pos="63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AA3CE-1E63-4CCC-81C9-4777E2B559C5}"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4F045-B40C-4394-B6FA-0DBE31027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339158"/>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tx2"/>
            </a:gs>
            <a:gs pos="63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449AA-C05F-49D8-97AE-DBDD0961D99A}" type="datetimeFigureOut">
              <a:rPr lang="en-US" smtClean="0">
                <a:solidFill>
                  <a:prstClr val="black">
                    <a:tint val="75000"/>
                  </a:prstClr>
                </a:solidFill>
              </a:rPr>
              <a:pPr/>
              <a:t>3/7/2017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087EB-637B-46C1-B8D0-0F86136E2F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655875"/>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Lst>
  <p:transition spd="med" advTm="12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3.xml"/><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9.png"/><Relationship Id="rId1" Type="http://schemas.openxmlformats.org/officeDocument/2006/relationships/slideLayout" Target="../slideLayouts/slideLayout3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2.xml"/><Relationship Id="rId1" Type="http://schemas.openxmlformats.org/officeDocument/2006/relationships/video" Target="https://www.youtube.com/embed/p4MPd-SpW5w?rel=0&amp;controls=0&amp;showinfo=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2.xml"/><Relationship Id="rId1" Type="http://schemas.openxmlformats.org/officeDocument/2006/relationships/video" Target="https://www.youtube.com/embed/p2JoKJNbXyw?rel=0&amp;controls=0&amp;showinfo=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3.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jp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1800" y="3657601"/>
            <a:ext cx="2133600" cy="160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3810000"/>
            <a:ext cx="22098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5660" y="3810001"/>
            <a:ext cx="2136140" cy="1600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381000" y="914400"/>
            <a:ext cx="7391400" cy="2123658"/>
          </a:xfrm>
          <a:prstGeom prst="rect">
            <a:avLst/>
          </a:prstGeom>
          <a:noFill/>
        </p:spPr>
        <p:txBody>
          <a:bodyPr wrap="square" rtlCol="0">
            <a:spAutoFit/>
          </a:bodyPr>
          <a:lstStyle/>
          <a:p>
            <a:r>
              <a:rPr lang="en-US" sz="4400" b="1" dirty="0" smtClean="0">
                <a:solidFill>
                  <a:srgbClr val="1F497D"/>
                </a:solidFill>
                <a:effectLst>
                  <a:outerShdw blurRad="38100" dist="38100" dir="2700000" algn="tl">
                    <a:srgbClr val="000000">
                      <a:alpha val="43137"/>
                    </a:srgbClr>
                  </a:outerShdw>
                </a:effectLst>
                <a:latin typeface="Book Antiqua" panose="02040602050305030304" pitchFamily="18" charset="0"/>
              </a:rPr>
              <a:t>THIS IS </a:t>
            </a:r>
            <a:br>
              <a:rPr lang="en-US" sz="4400" b="1" dirty="0" smtClean="0">
                <a:solidFill>
                  <a:srgbClr val="1F497D"/>
                </a:solidFill>
                <a:effectLst>
                  <a:outerShdw blurRad="38100" dist="38100" dir="2700000" algn="tl">
                    <a:srgbClr val="000000">
                      <a:alpha val="43137"/>
                    </a:srgbClr>
                  </a:outerShdw>
                </a:effectLst>
                <a:latin typeface="Book Antiqua" panose="02040602050305030304" pitchFamily="18" charset="0"/>
              </a:rPr>
            </a:br>
            <a:r>
              <a:rPr lang="en-US" sz="4400" b="1" dirty="0" smtClean="0">
                <a:solidFill>
                  <a:srgbClr val="1F497D"/>
                </a:solidFill>
                <a:effectLst>
                  <a:outerShdw blurRad="38100" dist="38100" dir="2700000" algn="tl">
                    <a:srgbClr val="000000">
                      <a:alpha val="43137"/>
                    </a:srgbClr>
                  </a:outerShdw>
                </a:effectLst>
                <a:latin typeface="Book Antiqua" panose="02040602050305030304" pitchFamily="18" charset="0"/>
              </a:rPr>
              <a:t>LOUISIANA TECH</a:t>
            </a:r>
            <a:br>
              <a:rPr lang="en-US" sz="4400" b="1" dirty="0" smtClean="0">
                <a:solidFill>
                  <a:srgbClr val="1F497D"/>
                </a:solidFill>
                <a:effectLst>
                  <a:outerShdw blurRad="38100" dist="38100" dir="2700000" algn="tl">
                    <a:srgbClr val="000000">
                      <a:alpha val="43137"/>
                    </a:srgbClr>
                  </a:outerShdw>
                </a:effectLst>
                <a:latin typeface="Book Antiqua" panose="02040602050305030304" pitchFamily="18" charset="0"/>
              </a:rPr>
            </a:br>
            <a:r>
              <a:rPr lang="en-US" sz="4400" b="1" dirty="0" smtClean="0">
                <a:solidFill>
                  <a:srgbClr val="1F497D"/>
                </a:solidFill>
                <a:effectLst>
                  <a:outerShdw blurRad="38100" dist="38100" dir="2700000" algn="tl">
                    <a:srgbClr val="000000">
                      <a:alpha val="43137"/>
                    </a:srgbClr>
                  </a:outerShdw>
                </a:effectLst>
                <a:latin typeface="Book Antiqua" panose="02040602050305030304" pitchFamily="18" charset="0"/>
              </a:rPr>
              <a:t>UNIVERSITY</a:t>
            </a:r>
            <a:endParaRPr lang="en-US" sz="4400" b="1" dirty="0">
              <a:solidFill>
                <a:srgbClr val="1F497D"/>
              </a:solidFill>
              <a:effectLst>
                <a:outerShdw blurRad="38100" dist="38100" dir="2700000" algn="tl">
                  <a:srgbClr val="000000">
                    <a:alpha val="43137"/>
                  </a:srgbClr>
                </a:outerShdw>
              </a:effectLst>
              <a:latin typeface="Book Antiqua" panose="02040602050305030304" pitchFamily="18"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9181" y="685800"/>
            <a:ext cx="2867619" cy="2580857"/>
          </a:xfrm>
          <a:prstGeom prst="rect">
            <a:avLst/>
          </a:prstGeom>
          <a:noFill/>
          <a:effectLst>
            <a:outerShdw blurRad="50800" dist="38100" dir="2700000" algn="tl" rotWithShape="0">
              <a:prstClr val="black">
                <a:alpha val="40000"/>
              </a:prstClr>
            </a:outerShdw>
          </a:effectLst>
        </p:spPr>
      </p:pic>
      <p:sp>
        <p:nvSpPr>
          <p:cNvPr id="10" name="TextBox 9"/>
          <p:cNvSpPr txBox="1"/>
          <p:nvPr/>
        </p:nvSpPr>
        <p:spPr>
          <a:xfrm>
            <a:off x="76200" y="5801143"/>
            <a:ext cx="8839200" cy="569387"/>
          </a:xfrm>
          <a:prstGeom prst="rect">
            <a:avLst/>
          </a:prstGeom>
          <a:noFill/>
        </p:spPr>
        <p:txBody>
          <a:bodyPr wrap="square" rtlCol="0">
            <a:spAutoFit/>
          </a:bodyPr>
          <a:lstStyle/>
          <a:p>
            <a:pPr algn="ctr"/>
            <a:r>
              <a:rPr lang="en-US" sz="3100" b="1" dirty="0" smtClean="0">
                <a:solidFill>
                  <a:schemeClr val="bg1"/>
                </a:solidFill>
                <a:effectLst>
                  <a:outerShdw blurRad="38100" dist="38100" dir="2700000" algn="tl">
                    <a:srgbClr val="000000">
                      <a:alpha val="43137"/>
                    </a:srgbClr>
                  </a:outerShdw>
                </a:effectLst>
                <a:latin typeface="Book Antiqua" panose="02040602050305030304" pitchFamily="18" charset="0"/>
              </a:rPr>
              <a:t>Achieving national-scale impact for our region</a:t>
            </a:r>
            <a:endParaRPr lang="en-US" sz="3100" b="1" i="1" dirty="0">
              <a:solidFill>
                <a:schemeClr val="bg1"/>
              </a:solidFill>
              <a:effectLst>
                <a:outerShdw blurRad="38100" dist="38100" dir="2700000" algn="tl">
                  <a:srgbClr val="000000">
                    <a:alpha val="43137"/>
                  </a:srgbClr>
                </a:outerShdw>
              </a:effectLst>
              <a:latin typeface="Book Antiqua" panose="02040602050305030304" pitchFamily="18" charset="0"/>
            </a:endParaRP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38400" y="3657600"/>
            <a:ext cx="2216681"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696632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976" t="25128" r="-1805" b="22330"/>
          <a:stretch/>
        </p:blipFill>
        <p:spPr>
          <a:xfrm>
            <a:off x="38100" y="3191347"/>
            <a:ext cx="9258299" cy="366665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52400"/>
            <a:ext cx="4572000" cy="3429000"/>
          </a:xfrm>
          <a:prstGeom prst="rect">
            <a:avLst/>
          </a:prstGeom>
        </p:spPr>
      </p:pic>
      <p:pic>
        <p:nvPicPr>
          <p:cNvPr id="6" name="Picture 2" descr="C:\Users\dguerin\Desktop\csra-inc-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87" t="34213" r="8831" b="30693"/>
          <a:stretch/>
        </p:blipFill>
        <p:spPr bwMode="auto">
          <a:xfrm>
            <a:off x="152400" y="152400"/>
            <a:ext cx="3657601" cy="9235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1" y="1168336"/>
            <a:ext cx="2552699" cy="1914524"/>
          </a:xfrm>
          <a:prstGeom prst="rect">
            <a:avLst/>
          </a:prstGeom>
        </p:spPr>
      </p:pic>
    </p:spTree>
    <p:extLst>
      <p:ext uri="{BB962C8B-B14F-4D97-AF65-F5344CB8AC3E}">
        <p14:creationId xmlns:p14="http://schemas.microsoft.com/office/powerpoint/2010/main" val="68094377"/>
      </p:ext>
    </p:extLst>
  </p:cSld>
  <p:clrMapOvr>
    <a:masterClrMapping/>
  </p:clrMapOvr>
  <p:transition spd="med" advTm="12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58933" cy="5181600"/>
          </a:xfrm>
        </p:spPr>
      </p:pic>
    </p:spTree>
    <p:extLst>
      <p:ext uri="{BB962C8B-B14F-4D97-AF65-F5344CB8AC3E}">
        <p14:creationId xmlns:p14="http://schemas.microsoft.com/office/powerpoint/2010/main" val="1523012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8881" t="11368" r="10418" b="6517"/>
          <a:stretch/>
        </p:blipFill>
        <p:spPr>
          <a:xfrm>
            <a:off x="0" y="-156973"/>
            <a:ext cx="9140952" cy="7008877"/>
          </a:xfrm>
        </p:spPr>
      </p:pic>
      <p:pic>
        <p:nvPicPr>
          <p:cNvPr id="5" name="Picture 6" descr="Enterprise Campus logo"/>
          <p:cNvPicPr>
            <a:picLocks noChangeAspect="1" noChangeArrowheads="1"/>
          </p:cNvPicPr>
          <p:nvPr/>
        </p:nvPicPr>
        <p:blipFill>
          <a:blip r:embed="rId3" cstate="print"/>
          <a:srcRect/>
          <a:stretch>
            <a:fillRect/>
          </a:stretch>
        </p:blipFill>
        <p:spPr bwMode="auto">
          <a:xfrm>
            <a:off x="152400" y="4876800"/>
            <a:ext cx="3581400" cy="1477852"/>
          </a:xfrm>
          <a:prstGeom prst="rect">
            <a:avLst/>
          </a:prstGeom>
          <a:noFill/>
          <a:ln w="9525">
            <a:noFill/>
            <a:miter lim="800000"/>
            <a:headEnd/>
            <a:tailEnd/>
          </a:ln>
          <a:effectLst>
            <a:outerShdw blurRad="50800" dist="50800" dir="5400000" algn="ctr" rotWithShape="0">
              <a:srgbClr val="000000">
                <a:alpha val="54000"/>
              </a:srgbClr>
            </a:outerShdw>
          </a:effec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651176"/>
            <a:ext cx="103663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54587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t="19603" b="3409"/>
          <a:stretch/>
        </p:blipFill>
        <p:spPr>
          <a:xfrm>
            <a:off x="76200" y="76200"/>
            <a:ext cx="6967884" cy="6724917"/>
          </a:xfrm>
          <a:prstGeom prst="rect">
            <a:avLst/>
          </a:prstGeom>
        </p:spPr>
      </p:pic>
      <p:sp>
        <p:nvSpPr>
          <p:cNvPr id="6" name="TextBox 5"/>
          <p:cNvSpPr txBox="1"/>
          <p:nvPr/>
        </p:nvSpPr>
        <p:spPr>
          <a:xfrm>
            <a:off x="76200" y="76200"/>
            <a:ext cx="9002458" cy="6724918"/>
          </a:xfrm>
          <a:prstGeom prst="rect">
            <a:avLst/>
          </a:prstGeom>
          <a:gradFill flip="none" rotWithShape="1">
            <a:gsLst>
              <a:gs pos="90000">
                <a:schemeClr val="bg1">
                  <a:lumMod val="50000"/>
                  <a:alpha val="0"/>
                </a:schemeClr>
              </a:gs>
              <a:gs pos="31000">
                <a:schemeClr val="bg1"/>
              </a:gs>
            </a:gsLst>
            <a:lin ang="11400000" scaled="0"/>
            <a:tileRect/>
          </a:gradFill>
          <a:ln>
            <a:noFill/>
          </a:ln>
          <a:effectLst>
            <a:outerShdw blurRad="50800" dist="63500" dir="8100000" algn="tr" rotWithShape="0">
              <a:prstClr val="black">
                <a:alpha val="40000"/>
              </a:prstClr>
            </a:outerShdw>
          </a:effectLst>
        </p:spPr>
        <p:txBody>
          <a:bodyPr wrap="square" rtlCol="0">
            <a:spAutoFit/>
          </a:bodyPr>
          <a:lstStyle/>
          <a:p>
            <a:pPr algn="r"/>
            <a:endParaRPr lang="en-US" sz="1000" b="1" dirty="0" smtClean="0">
              <a:solidFill>
                <a:srgbClr val="1F497D"/>
              </a:solidFill>
              <a:effectLst>
                <a:outerShdw blurRad="38100" dist="38100" dir="2700000" algn="tl">
                  <a:srgbClr val="000000">
                    <a:alpha val="43137"/>
                  </a:srgbClr>
                </a:outerShdw>
              </a:effectLst>
            </a:endParaRPr>
          </a:p>
          <a:p>
            <a:pPr algn="r"/>
            <a:endParaRPr lang="en-US" sz="3200" b="1" dirty="0">
              <a:solidFill>
                <a:srgbClr val="1F497D"/>
              </a:solidFill>
              <a:effectLst>
                <a:outerShdw blurRad="38100" dist="38100" dir="2700000" algn="tl">
                  <a:srgbClr val="000000">
                    <a:alpha val="43137"/>
                  </a:srgbClr>
                </a:outerShdw>
              </a:effectLst>
            </a:endParaRPr>
          </a:p>
          <a:p>
            <a:pPr algn="r"/>
            <a:endParaRPr lang="en-US" sz="3200" b="1" dirty="0" smtClean="0">
              <a:solidFill>
                <a:srgbClr val="1F497D"/>
              </a:solidFill>
              <a:effectLst>
                <a:outerShdw blurRad="38100" dist="38100" dir="2700000" algn="tl">
                  <a:srgbClr val="000000">
                    <a:alpha val="43137"/>
                  </a:srgbClr>
                </a:outerShdw>
              </a:effectLst>
            </a:endParaRPr>
          </a:p>
          <a:p>
            <a:pPr algn="r"/>
            <a:endParaRPr lang="en-US" sz="3200" b="1" dirty="0">
              <a:solidFill>
                <a:srgbClr val="1F497D"/>
              </a:solidFill>
              <a:effectLst>
                <a:outerShdw blurRad="38100" dist="38100" dir="2700000" algn="tl">
                  <a:srgbClr val="000000">
                    <a:alpha val="43137"/>
                  </a:srgbClr>
                </a:outerShdw>
              </a:effectLst>
            </a:endParaRPr>
          </a:p>
          <a:p>
            <a:pPr algn="r"/>
            <a:endParaRPr lang="en-US" sz="2000" b="1" i="1" dirty="0" smtClean="0">
              <a:solidFill>
                <a:srgbClr val="1F497D"/>
              </a:solidFill>
              <a:effectLst>
                <a:outerShdw blurRad="38100" dist="38100" dir="2700000" algn="tl">
                  <a:srgbClr val="000000">
                    <a:alpha val="43137"/>
                  </a:srgbClr>
                </a:outerShdw>
              </a:effectLst>
            </a:endParaRPr>
          </a:p>
          <a:p>
            <a:pPr algn="r"/>
            <a:endParaRPr lang="en-US" sz="2000" b="1" i="1" dirty="0">
              <a:solidFill>
                <a:srgbClr val="1F497D"/>
              </a:solidFill>
              <a:effectLst>
                <a:outerShdw blurRad="38100" dist="38100" dir="2700000" algn="tl">
                  <a:srgbClr val="000000">
                    <a:alpha val="43137"/>
                  </a:srgbClr>
                </a:outerShdw>
              </a:effectLst>
            </a:endParaRPr>
          </a:p>
          <a:p>
            <a:pPr algn="r"/>
            <a:r>
              <a:rPr lang="en-US" sz="4400" b="1" i="1" dirty="0" smtClean="0">
                <a:solidFill>
                  <a:srgbClr val="1F497D"/>
                </a:solidFill>
                <a:effectLst>
                  <a:outerShdw blurRad="38100" dist="38100" dir="2700000" algn="tl">
                    <a:srgbClr val="000000">
                      <a:alpha val="43137"/>
                    </a:srgbClr>
                  </a:outerShdw>
                </a:effectLst>
                <a:latin typeface="Book Antiqua" panose="02040602050305030304" pitchFamily="18" charset="0"/>
              </a:rPr>
              <a:t>Thank You</a:t>
            </a:r>
            <a:br>
              <a:rPr lang="en-US" sz="4400" b="1" i="1" dirty="0" smtClean="0">
                <a:solidFill>
                  <a:srgbClr val="1F497D"/>
                </a:solidFill>
                <a:effectLst>
                  <a:outerShdw blurRad="38100" dist="38100" dir="2700000" algn="tl">
                    <a:srgbClr val="000000">
                      <a:alpha val="43137"/>
                    </a:srgbClr>
                  </a:outerShdw>
                </a:effectLst>
                <a:latin typeface="Book Antiqua" panose="02040602050305030304" pitchFamily="18" charset="0"/>
              </a:rPr>
            </a:br>
            <a:r>
              <a:rPr lang="en-US" sz="4400" b="1" i="1" dirty="0" smtClean="0">
                <a:solidFill>
                  <a:srgbClr val="1F497D"/>
                </a:solidFill>
                <a:effectLst>
                  <a:outerShdw blurRad="38100" dist="38100" dir="2700000" algn="tl">
                    <a:srgbClr val="000000">
                      <a:alpha val="43137"/>
                    </a:srgbClr>
                  </a:outerShdw>
                </a:effectLst>
                <a:latin typeface="Book Antiqua" panose="02040602050305030304" pitchFamily="18" charset="0"/>
              </a:rPr>
              <a:t>for Visiting</a:t>
            </a:r>
            <a:r>
              <a:rPr lang="en-US" sz="4400" b="1" dirty="0" smtClean="0">
                <a:solidFill>
                  <a:srgbClr val="1F497D"/>
                </a:solidFill>
                <a:effectLst>
                  <a:outerShdw blurRad="38100" dist="38100" dir="2700000" algn="tl">
                    <a:srgbClr val="000000">
                      <a:alpha val="43137"/>
                    </a:srgbClr>
                  </a:outerShdw>
                </a:effectLst>
                <a:latin typeface="Book Antiqua" panose="02040602050305030304" pitchFamily="18" charset="0"/>
              </a:rPr>
              <a:t/>
            </a:r>
            <a:br>
              <a:rPr lang="en-US" sz="4400" b="1" dirty="0" smtClean="0">
                <a:solidFill>
                  <a:srgbClr val="1F497D"/>
                </a:solidFill>
                <a:effectLst>
                  <a:outerShdw blurRad="38100" dist="38100" dir="2700000" algn="tl">
                    <a:srgbClr val="000000">
                      <a:alpha val="43137"/>
                    </a:srgbClr>
                  </a:outerShdw>
                </a:effectLst>
                <a:latin typeface="Book Antiqua" panose="02040602050305030304" pitchFamily="18" charset="0"/>
              </a:rPr>
            </a:br>
            <a:r>
              <a:rPr lang="en-US" sz="4400" b="1" dirty="0" smtClean="0">
                <a:solidFill>
                  <a:srgbClr val="1F497D"/>
                </a:solidFill>
                <a:effectLst>
                  <a:outerShdw blurRad="38100" dist="38100" dir="2700000" algn="tl">
                    <a:srgbClr val="000000">
                      <a:alpha val="43137"/>
                    </a:srgbClr>
                  </a:outerShdw>
                </a:effectLst>
                <a:latin typeface="Book Antiqua" panose="02040602050305030304" pitchFamily="18" charset="0"/>
              </a:rPr>
              <a:t>LOUISIANA</a:t>
            </a:r>
          </a:p>
          <a:p>
            <a:pPr algn="r"/>
            <a:r>
              <a:rPr lang="en-US" sz="4400" b="1" dirty="0" smtClean="0">
                <a:solidFill>
                  <a:srgbClr val="1F497D"/>
                </a:solidFill>
                <a:effectLst>
                  <a:outerShdw blurRad="38100" dist="38100" dir="2700000" algn="tl">
                    <a:srgbClr val="000000">
                      <a:alpha val="43137"/>
                    </a:srgbClr>
                  </a:outerShdw>
                </a:effectLst>
                <a:latin typeface="Book Antiqua" panose="02040602050305030304" pitchFamily="18" charset="0"/>
              </a:rPr>
              <a:t>TECH</a:t>
            </a:r>
            <a:br>
              <a:rPr lang="en-US" sz="4400" b="1" dirty="0" smtClean="0">
                <a:solidFill>
                  <a:srgbClr val="1F497D"/>
                </a:solidFill>
                <a:effectLst>
                  <a:outerShdw blurRad="38100" dist="38100" dir="2700000" algn="tl">
                    <a:srgbClr val="000000">
                      <a:alpha val="43137"/>
                    </a:srgbClr>
                  </a:outerShdw>
                </a:effectLst>
                <a:latin typeface="Book Antiqua" panose="02040602050305030304" pitchFamily="18" charset="0"/>
              </a:rPr>
            </a:br>
            <a:r>
              <a:rPr lang="en-US" sz="4400" b="1" dirty="0" smtClean="0">
                <a:solidFill>
                  <a:srgbClr val="1F497D"/>
                </a:solidFill>
                <a:effectLst>
                  <a:outerShdw blurRad="38100" dist="38100" dir="2700000" algn="tl">
                    <a:srgbClr val="000000">
                      <a:alpha val="43137"/>
                    </a:srgbClr>
                  </a:outerShdw>
                </a:effectLst>
                <a:latin typeface="Book Antiqua" panose="02040602050305030304" pitchFamily="18" charset="0"/>
              </a:rPr>
              <a:t>UNIVERSITY</a:t>
            </a:r>
            <a:endParaRPr lang="en-US" sz="600" dirty="0" smtClean="0">
              <a:solidFill>
                <a:prstClr val="black"/>
              </a:solidFill>
            </a:endParaRPr>
          </a:p>
          <a:p>
            <a:pPr algn="r"/>
            <a:endParaRPr lang="en-US" sz="600" dirty="0" smtClean="0">
              <a:solidFill>
                <a:prstClr val="black"/>
              </a:solidFill>
            </a:endParaRPr>
          </a:p>
          <a:p>
            <a:pPr algn="r"/>
            <a:endParaRPr lang="en-US" sz="600" dirty="0">
              <a:solidFill>
                <a:prstClr val="black"/>
              </a:solidFill>
            </a:endParaRPr>
          </a:p>
          <a:p>
            <a:pPr algn="r"/>
            <a:endParaRPr lang="en-US" sz="600" dirty="0">
              <a:solidFill>
                <a:prstClr val="black"/>
              </a:solidFill>
            </a:endParaRPr>
          </a:p>
          <a:p>
            <a:pPr algn="r"/>
            <a:endParaRPr lang="en-US" sz="400" dirty="0">
              <a:solidFill>
                <a:prstClr val="black"/>
              </a:solidFill>
            </a:endParaRPr>
          </a:p>
          <a:p>
            <a:pPr algn="r"/>
            <a:endParaRPr lang="en-US" sz="400" dirty="0" smtClean="0">
              <a:solidFill>
                <a:prstClr val="black"/>
              </a:solidFill>
            </a:endParaRPr>
          </a:p>
          <a:p>
            <a:pPr algn="r"/>
            <a:endParaRPr lang="en-US" sz="400" dirty="0">
              <a:solidFill>
                <a:prstClr val="black"/>
              </a:solidFill>
            </a:endParaRPr>
          </a:p>
          <a:p>
            <a:pPr algn="r"/>
            <a:endParaRPr lang="en-US" sz="400" dirty="0" smtClean="0">
              <a:solidFill>
                <a:prstClr val="black"/>
              </a:solidFill>
            </a:endParaRPr>
          </a:p>
          <a:p>
            <a:pPr algn="r"/>
            <a:endParaRPr lang="en-US" sz="400" dirty="0">
              <a:solidFill>
                <a:prstClr val="black"/>
              </a:solidFill>
            </a:endParaRPr>
          </a:p>
          <a:p>
            <a:pPr algn="r"/>
            <a:endParaRPr lang="en-US" sz="400" dirty="0" smtClean="0">
              <a:solidFill>
                <a:prstClr val="black"/>
              </a:solidFill>
            </a:endParaRPr>
          </a:p>
          <a:p>
            <a:pPr algn="r"/>
            <a:endParaRPr lang="en-US" sz="400" dirty="0">
              <a:solidFill>
                <a:prstClr val="black"/>
              </a:solidFill>
            </a:endParaRPr>
          </a:p>
          <a:p>
            <a:pPr algn="r"/>
            <a:endParaRPr lang="en-US" sz="400" dirty="0" smtClean="0">
              <a:solidFill>
                <a:prstClr val="black"/>
              </a:solidFill>
            </a:endParaRPr>
          </a:p>
          <a:p>
            <a:pPr algn="r"/>
            <a:endParaRPr lang="en-US" sz="400" dirty="0">
              <a:solidFill>
                <a:prstClr val="black"/>
              </a:solidFill>
            </a:endParaRPr>
          </a:p>
          <a:p>
            <a:pPr algn="r"/>
            <a:endParaRPr lang="en-US" sz="400" dirty="0" smtClean="0">
              <a:solidFill>
                <a:prstClr val="black"/>
              </a:solidFill>
            </a:endParaRPr>
          </a:p>
          <a:p>
            <a:pPr algn="r"/>
            <a:r>
              <a:rPr lang="en-US" sz="1100" dirty="0" smtClean="0">
                <a:solidFill>
                  <a:prstClr val="black"/>
                </a:solidFill>
              </a:rPr>
              <a:t> </a:t>
            </a:r>
            <a:endParaRPr lang="en-US" sz="1100" dirty="0">
              <a:solidFill>
                <a:prstClr val="black"/>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715000"/>
            <a:ext cx="931333" cy="838200"/>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371231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76200"/>
            <a:ext cx="8991600" cy="4377637"/>
          </a:xfrm>
          <a:prstGeom prst="rect">
            <a:avLst/>
          </a:prstGeom>
        </p:spPr>
      </p:pic>
      <p:sp>
        <p:nvSpPr>
          <p:cNvPr id="7" name="TextBox 6"/>
          <p:cNvSpPr txBox="1"/>
          <p:nvPr/>
        </p:nvSpPr>
        <p:spPr>
          <a:xfrm>
            <a:off x="76200" y="76200"/>
            <a:ext cx="8991600" cy="6678751"/>
          </a:xfrm>
          <a:prstGeom prst="rect">
            <a:avLst/>
          </a:prstGeom>
          <a:gradFill flip="none" rotWithShape="1">
            <a:gsLst>
              <a:gs pos="100000">
                <a:schemeClr val="bg1">
                  <a:lumMod val="50000"/>
                  <a:alpha val="0"/>
                </a:schemeClr>
              </a:gs>
              <a:gs pos="40000">
                <a:schemeClr val="bg1">
                  <a:lumMod val="100000"/>
                </a:schemeClr>
              </a:gs>
            </a:gsLst>
            <a:lin ang="16200000" scaled="1"/>
            <a:tileRect/>
          </a:gradFill>
          <a:ln>
            <a:noFill/>
          </a:ln>
          <a:effectLst>
            <a:outerShdw blurRad="50800" dist="38100" dir="2700000" sx="101000" sy="101000" algn="tl" rotWithShape="0">
              <a:prstClr val="black">
                <a:alpha val="40000"/>
              </a:prstClr>
            </a:outerShdw>
          </a:effectLst>
        </p:spPr>
        <p:txBody>
          <a:bodyPr wrap="square" rtlCol="0">
            <a:spAutoFit/>
          </a:bodyPr>
          <a:lstStyle/>
          <a:p>
            <a:pPr algn="r"/>
            <a:r>
              <a:rPr lang="en-US" sz="1000" b="1" dirty="0">
                <a:solidFill>
                  <a:srgbClr val="1F497D"/>
                </a:solidFill>
                <a:effectLst>
                  <a:outerShdw blurRad="38100" dist="38100" dir="2700000" algn="tl">
                    <a:srgbClr val="000000">
                      <a:alpha val="43137"/>
                    </a:srgbClr>
                  </a:outerShdw>
                </a:effectLst>
              </a:rPr>
              <a:t> </a:t>
            </a:r>
            <a:br>
              <a:rPr lang="en-US" sz="1000" b="1" dirty="0">
                <a:solidFill>
                  <a:srgbClr val="1F497D"/>
                </a:solidFill>
                <a:effectLst>
                  <a:outerShdw blurRad="38100" dist="38100" dir="2700000" algn="tl">
                    <a:srgbClr val="000000">
                      <a:alpha val="43137"/>
                    </a:srgbClr>
                  </a:outerShdw>
                </a:effectLst>
              </a:rPr>
            </a:b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400" b="1" dirty="0" smtClean="0">
              <a:solidFill>
                <a:srgbClr val="1F497D"/>
              </a:solidFill>
              <a:effectLst>
                <a:outerShdw blurRad="38100" dist="38100" dir="2700000" algn="tl">
                  <a:srgbClr val="000000">
                    <a:alpha val="43137"/>
                  </a:srgbClr>
                </a:outerShdw>
              </a:effectLst>
            </a:endParaRPr>
          </a:p>
          <a:p>
            <a:pPr algn="r"/>
            <a:endParaRPr lang="en-US" sz="400" b="1" dirty="0">
              <a:solidFill>
                <a:srgbClr val="1F497D"/>
              </a:solidFill>
              <a:effectLst>
                <a:outerShdw blurRad="38100" dist="38100" dir="2700000" algn="tl">
                  <a:srgbClr val="000000">
                    <a:alpha val="43137"/>
                  </a:srgbClr>
                </a:outerShdw>
              </a:effectLst>
            </a:endParaRPr>
          </a:p>
          <a:p>
            <a:pPr algn="r"/>
            <a:endParaRPr lang="en-US" sz="400" b="1" dirty="0" smtClean="0">
              <a:solidFill>
                <a:srgbClr val="1F497D"/>
              </a:solidFill>
              <a:effectLst>
                <a:outerShdw blurRad="38100" dist="38100" dir="2700000" algn="tl">
                  <a:srgbClr val="000000">
                    <a:alpha val="43137"/>
                  </a:srgbClr>
                </a:outerShdw>
              </a:effectLst>
            </a:endParaRPr>
          </a:p>
          <a:p>
            <a:pPr algn="r"/>
            <a:endParaRPr lang="en-US" sz="400" b="1" dirty="0">
              <a:solidFill>
                <a:srgbClr val="1F497D"/>
              </a:solidFill>
              <a:effectLst>
                <a:outerShdw blurRad="38100" dist="38100" dir="2700000" algn="tl">
                  <a:srgbClr val="000000">
                    <a:alpha val="43137"/>
                  </a:srgbClr>
                </a:outerShdw>
              </a:effectLst>
            </a:endParaRPr>
          </a:p>
          <a:p>
            <a:pPr algn="r"/>
            <a:endParaRPr lang="en-US" sz="800" b="1" dirty="0">
              <a:solidFill>
                <a:srgbClr val="1F497D"/>
              </a:solidFill>
              <a:effectLst>
                <a:outerShdw blurRad="38100" dist="38100" dir="2700000" algn="tl">
                  <a:srgbClr val="000000">
                    <a:alpha val="43137"/>
                  </a:srgbClr>
                </a:outerShdw>
              </a:effectLst>
            </a:endParaRPr>
          </a:p>
          <a:p>
            <a:pPr algn="r"/>
            <a:endParaRPr lang="en-US" sz="800" b="1" dirty="0">
              <a:solidFill>
                <a:srgbClr val="1F497D"/>
              </a:solidFill>
              <a:effectLst>
                <a:outerShdw blurRad="38100" dist="38100" dir="2700000" algn="tl">
                  <a:srgbClr val="000000">
                    <a:alpha val="43137"/>
                  </a:srgbClr>
                </a:outerShdw>
              </a:effectLst>
            </a:endParaRPr>
          </a:p>
          <a:p>
            <a:pPr algn="r"/>
            <a:endParaRPr lang="en-US" sz="800" b="1" dirty="0">
              <a:solidFill>
                <a:srgbClr val="1F497D"/>
              </a:solidFill>
              <a:effectLst>
                <a:outerShdw blurRad="38100" dist="38100" dir="2700000" algn="tl">
                  <a:srgbClr val="000000">
                    <a:alpha val="43137"/>
                  </a:srgbClr>
                </a:outerShdw>
              </a:effectLst>
            </a:endParaRPr>
          </a:p>
          <a:p>
            <a:pPr algn="r"/>
            <a:endParaRPr lang="en-US" sz="600" b="1" dirty="0">
              <a:solidFill>
                <a:srgbClr val="1F497D"/>
              </a:solidFill>
              <a:effectLst>
                <a:outerShdw blurRad="38100" dist="38100" dir="2700000" algn="tl">
                  <a:srgbClr val="000000">
                    <a:alpha val="43137"/>
                  </a:srgbClr>
                </a:outerShdw>
              </a:effectLst>
            </a:endParaRPr>
          </a:p>
          <a:p>
            <a:pPr algn="r"/>
            <a:endParaRPr lang="en-US" sz="600" b="1" dirty="0" smtClean="0">
              <a:solidFill>
                <a:srgbClr val="1F497D"/>
              </a:solidFill>
              <a:effectLst>
                <a:outerShdw blurRad="38100" dist="38100" dir="2700000" algn="tl">
                  <a:srgbClr val="000000">
                    <a:alpha val="43137"/>
                  </a:srgbClr>
                </a:outerShdw>
              </a:effectLst>
            </a:endParaRPr>
          </a:p>
          <a:p>
            <a:pPr algn="r"/>
            <a:endParaRPr lang="en-US" sz="600" b="1" dirty="0">
              <a:solidFill>
                <a:srgbClr val="1F497D"/>
              </a:solidFill>
              <a:effectLst>
                <a:outerShdw blurRad="38100" dist="38100" dir="2700000" algn="tl">
                  <a:srgbClr val="000000">
                    <a:alpha val="43137"/>
                  </a:srgbClr>
                </a:outerShdw>
              </a:effectLst>
              <a:latin typeface="Book Antiqua" panose="02040602050305030304" pitchFamily="18" charset="0"/>
            </a:endParaRPr>
          </a:p>
          <a:p>
            <a:pPr algn="r"/>
            <a:r>
              <a:rPr lang="en-US" sz="3000" b="1" dirty="0" smtClean="0">
                <a:solidFill>
                  <a:srgbClr val="1F497D"/>
                </a:solidFill>
                <a:effectLst>
                  <a:outerShdw blurRad="38100" dist="38100" dir="2700000" algn="tl">
                    <a:srgbClr val="000000">
                      <a:alpha val="43137"/>
                    </a:srgbClr>
                  </a:outerShdw>
                </a:effectLst>
                <a:latin typeface="Book Antiqua" panose="02040602050305030304" pitchFamily="18" charset="0"/>
              </a:rPr>
              <a:t>“</a:t>
            </a:r>
            <a:r>
              <a:rPr lang="en-US" sz="3000" b="1" dirty="0">
                <a:solidFill>
                  <a:srgbClr val="1F497D"/>
                </a:solidFill>
                <a:effectLst>
                  <a:outerShdw blurRad="38100" dist="38100" dir="2700000" algn="tl">
                    <a:srgbClr val="000000">
                      <a:alpha val="43137"/>
                    </a:srgbClr>
                  </a:outerShdw>
                </a:effectLst>
                <a:latin typeface="Book Antiqua" panose="02040602050305030304" pitchFamily="18" charset="0"/>
              </a:rPr>
              <a:t>UNPARALLELED EDUCATION </a:t>
            </a:r>
            <a:r>
              <a:rPr lang="en-US" sz="3000" b="1" dirty="0" smtClean="0">
                <a:solidFill>
                  <a:srgbClr val="1F497D"/>
                </a:solidFill>
                <a:effectLst>
                  <a:outerShdw blurRad="38100" dist="38100" dir="2700000" algn="tl">
                    <a:srgbClr val="000000">
                      <a:alpha val="43137"/>
                    </a:srgbClr>
                  </a:outerShdw>
                </a:effectLst>
                <a:latin typeface="Book Antiqua" panose="02040602050305030304" pitchFamily="18" charset="0"/>
              </a:rPr>
              <a:t> SPOTLIGHT</a:t>
            </a:r>
            <a:r>
              <a:rPr lang="en-US" sz="3000" b="1" dirty="0">
                <a:solidFill>
                  <a:srgbClr val="1F497D"/>
                </a:solidFill>
                <a:effectLst>
                  <a:outerShdw blurRad="38100" dist="38100" dir="2700000" algn="tl">
                    <a:srgbClr val="000000">
                      <a:alpha val="43137"/>
                    </a:srgbClr>
                  </a:outerShdw>
                </a:effectLst>
                <a:latin typeface="Book Antiqua" panose="02040602050305030304" pitchFamily="18" charset="0"/>
              </a:rPr>
              <a:t>”</a:t>
            </a:r>
          </a:p>
          <a:p>
            <a:pPr algn="r"/>
            <a:r>
              <a:rPr lang="en-US" sz="3200" b="1" i="1" dirty="0" err="1">
                <a:solidFill>
                  <a:srgbClr val="1F497D"/>
                </a:solidFill>
                <a:effectLst>
                  <a:outerShdw blurRad="38100" dist="38100" dir="2700000" algn="tl">
                    <a:srgbClr val="000000">
                      <a:alpha val="43137"/>
                    </a:srgbClr>
                  </a:outerShdw>
                </a:effectLst>
                <a:latin typeface="Book Antiqua" panose="02040602050305030304" pitchFamily="18" charset="0"/>
              </a:rPr>
              <a:t>MedCamps</a:t>
            </a:r>
            <a:r>
              <a:rPr lang="en-US" sz="3200" b="1" i="1" dirty="0">
                <a:solidFill>
                  <a:srgbClr val="1F497D"/>
                </a:solidFill>
                <a:effectLst>
                  <a:outerShdw blurRad="38100" dist="38100" dir="2700000" algn="tl">
                    <a:srgbClr val="000000">
                      <a:alpha val="43137"/>
                    </a:srgbClr>
                  </a:outerShdw>
                </a:effectLst>
                <a:latin typeface="Book Antiqua" panose="02040602050305030304" pitchFamily="18" charset="0"/>
              </a:rPr>
              <a:t> and School of Design</a:t>
            </a:r>
            <a:endParaRPr lang="en-US" sz="1200" i="1" dirty="0">
              <a:solidFill>
                <a:prstClr val="black"/>
              </a:solidFill>
              <a:latin typeface="Book Antiqua" panose="02040602050305030304" pitchFamily="18" charset="0"/>
            </a:endParaRPr>
          </a:p>
          <a:p>
            <a:pPr lvl="1" algn="r"/>
            <a:endParaRPr lang="en-US" sz="1200" dirty="0">
              <a:solidFill>
                <a:srgbClr val="1F497D"/>
              </a:solidFill>
              <a:latin typeface="Book Antiqua" panose="02040602050305030304" pitchFamily="18" charset="0"/>
            </a:endParaRPr>
          </a:p>
          <a:p>
            <a:pPr lvl="1" algn="r"/>
            <a:r>
              <a:rPr lang="en-US" dirty="0">
                <a:solidFill>
                  <a:srgbClr val="1F497D"/>
                </a:solidFill>
                <a:latin typeface="Book Antiqua" panose="02040602050305030304" pitchFamily="18" charset="0"/>
              </a:rPr>
              <a:t>“Rebuilding </a:t>
            </a:r>
            <a:r>
              <a:rPr lang="en-US" dirty="0" err="1">
                <a:solidFill>
                  <a:srgbClr val="1F497D"/>
                </a:solidFill>
                <a:latin typeface="Book Antiqua" panose="02040602050305030304" pitchFamily="18" charset="0"/>
              </a:rPr>
              <a:t>MedCamps</a:t>
            </a:r>
            <a:r>
              <a:rPr lang="en-US" dirty="0">
                <a:solidFill>
                  <a:srgbClr val="1F497D"/>
                </a:solidFill>
                <a:latin typeface="Book Antiqua" panose="02040602050305030304" pitchFamily="18" charset="0"/>
              </a:rPr>
              <a:t>” showcases the work of the School of Design and the partnership with </a:t>
            </a:r>
            <a:r>
              <a:rPr lang="en-US" dirty="0" err="1" smtClean="0">
                <a:solidFill>
                  <a:srgbClr val="1F497D"/>
                </a:solidFill>
                <a:latin typeface="Book Antiqua" panose="02040602050305030304" pitchFamily="18" charset="0"/>
              </a:rPr>
              <a:t>MedCamps</a:t>
            </a:r>
            <a:r>
              <a:rPr lang="en-US" dirty="0" smtClean="0">
                <a:solidFill>
                  <a:srgbClr val="1F497D"/>
                </a:solidFill>
                <a:latin typeface="Book Antiqua" panose="02040602050305030304" pitchFamily="18" charset="0"/>
              </a:rPr>
              <a:t> </a:t>
            </a:r>
            <a:r>
              <a:rPr lang="en-US" dirty="0">
                <a:solidFill>
                  <a:srgbClr val="1F497D"/>
                </a:solidFill>
                <a:latin typeface="Book Antiqua" panose="02040602050305030304" pitchFamily="18" charset="0"/>
              </a:rPr>
              <a:t>of Louisiana, an organization that provides free summer camp experiences to children with chronic illnesses and disabilities. Students learn that education outside the traditional classroom is not only worthwhile, but inwardly meaningful and outwardly powerful, and </a:t>
            </a:r>
            <a:r>
              <a:rPr lang="en-US" dirty="0" smtClean="0">
                <a:solidFill>
                  <a:srgbClr val="1F497D"/>
                </a:solidFill>
                <a:latin typeface="Book Antiqua" panose="02040602050305030304" pitchFamily="18" charset="0"/>
              </a:rPr>
              <a:t/>
            </a:r>
            <a:br>
              <a:rPr lang="en-US" dirty="0" smtClean="0">
                <a:solidFill>
                  <a:srgbClr val="1F497D"/>
                </a:solidFill>
                <a:latin typeface="Book Antiqua" panose="02040602050305030304" pitchFamily="18" charset="0"/>
              </a:rPr>
            </a:br>
            <a:r>
              <a:rPr lang="en-US" dirty="0" smtClean="0">
                <a:solidFill>
                  <a:srgbClr val="1F497D"/>
                </a:solidFill>
                <a:latin typeface="Book Antiqua" panose="02040602050305030304" pitchFamily="18" charset="0"/>
              </a:rPr>
              <a:t>that </a:t>
            </a:r>
            <a:r>
              <a:rPr lang="en-US" dirty="0">
                <a:solidFill>
                  <a:srgbClr val="1F497D"/>
                </a:solidFill>
                <a:latin typeface="Book Antiqua" panose="02040602050305030304" pitchFamily="18" charset="0"/>
              </a:rPr>
              <a:t>the experience can represent </a:t>
            </a:r>
            <a:r>
              <a:rPr lang="en-US" dirty="0" smtClean="0">
                <a:solidFill>
                  <a:srgbClr val="1F497D"/>
                </a:solidFill>
                <a:latin typeface="Book Antiqua" panose="02040602050305030304" pitchFamily="18" charset="0"/>
              </a:rPr>
              <a:t>compassion </a:t>
            </a:r>
            <a:r>
              <a:rPr lang="en-US" dirty="0">
                <a:solidFill>
                  <a:srgbClr val="1F497D"/>
                </a:solidFill>
                <a:latin typeface="Book Antiqua" panose="02040602050305030304" pitchFamily="18" charset="0"/>
              </a:rPr>
              <a:t>and </a:t>
            </a:r>
            <a:r>
              <a:rPr lang="en-US" dirty="0" smtClean="0">
                <a:solidFill>
                  <a:srgbClr val="1F497D"/>
                </a:solidFill>
                <a:latin typeface="Book Antiqua" panose="02040602050305030304" pitchFamily="18" charset="0"/>
              </a:rPr>
              <a:t/>
            </a:r>
            <a:br>
              <a:rPr lang="en-US" dirty="0" smtClean="0">
                <a:solidFill>
                  <a:srgbClr val="1F497D"/>
                </a:solidFill>
                <a:latin typeface="Book Antiqua" panose="02040602050305030304" pitchFamily="18" charset="0"/>
              </a:rPr>
            </a:br>
            <a:r>
              <a:rPr lang="en-US" dirty="0" smtClean="0">
                <a:solidFill>
                  <a:srgbClr val="1F497D"/>
                </a:solidFill>
                <a:latin typeface="Book Antiqua" panose="02040602050305030304" pitchFamily="18" charset="0"/>
              </a:rPr>
              <a:t>service </a:t>
            </a:r>
            <a:r>
              <a:rPr lang="en-US" dirty="0">
                <a:solidFill>
                  <a:srgbClr val="1F497D"/>
                </a:solidFill>
                <a:latin typeface="Book Antiqua" panose="02040602050305030304" pitchFamily="18" charset="0"/>
              </a:rPr>
              <a:t>that fuel future generations of students</a:t>
            </a:r>
            <a:r>
              <a:rPr lang="en-US" dirty="0" smtClean="0">
                <a:solidFill>
                  <a:srgbClr val="1F497D"/>
                </a:solidFill>
                <a:latin typeface="Book Antiqua" panose="02040602050305030304" pitchFamily="18" charset="0"/>
              </a:rPr>
              <a:t>.</a:t>
            </a:r>
            <a:endParaRPr lang="en-US" sz="400" dirty="0">
              <a:solidFill>
                <a:srgbClr val="1F497D"/>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715000"/>
            <a:ext cx="931333" cy="838200"/>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717989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4MPd-SpW5w?rel=0&amp;controls=0&amp;showinfo=0"/>
          <p:cNvPicPr>
            <a:picLocks noRot="1" noChangeAspect="1"/>
          </p:cNvPicPr>
          <p:nvPr>
            <a:videoFile r:link="rId1"/>
          </p:nvPr>
        </p:nvPicPr>
        <p:blipFill>
          <a:blip r:embed="rId3"/>
          <a:stretch>
            <a:fillRect/>
          </a:stretch>
        </p:blipFill>
        <p:spPr>
          <a:xfrm>
            <a:off x="594206" y="1468582"/>
            <a:ext cx="7955588" cy="4475018"/>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574640" y="609600"/>
            <a:ext cx="7962900" cy="769441"/>
          </a:xfrm>
          <a:prstGeom prst="rect">
            <a:avLst/>
          </a:prstGeom>
        </p:spPr>
        <p:txBody>
          <a:bodyPr wrap="square">
            <a:spAutoFit/>
          </a:bodyPr>
          <a:lstStyle/>
          <a:p>
            <a:pPr algn="r"/>
            <a:r>
              <a:rPr lang="en-US" sz="3200" b="1" i="1" dirty="0" smtClean="0">
                <a:solidFill>
                  <a:schemeClr val="tx2"/>
                </a:solidFill>
                <a:effectLst>
                  <a:outerShdw blurRad="38100" dist="38100" dir="2700000" algn="tl">
                    <a:srgbClr val="000000">
                      <a:alpha val="43137"/>
                    </a:srgbClr>
                  </a:outerShdw>
                </a:effectLst>
                <a:latin typeface="Book Antiqua" panose="02040602050305030304" pitchFamily="18" charset="0"/>
              </a:rPr>
              <a:t>School of Design &amp; </a:t>
            </a:r>
            <a:r>
              <a:rPr lang="en-US" sz="3200" b="1" i="1" dirty="0" err="1" smtClean="0">
                <a:solidFill>
                  <a:schemeClr val="tx2"/>
                </a:solidFill>
                <a:effectLst>
                  <a:outerShdw blurRad="38100" dist="38100" dir="2700000" algn="tl">
                    <a:srgbClr val="000000">
                      <a:alpha val="43137"/>
                    </a:srgbClr>
                  </a:outerShdw>
                </a:effectLst>
                <a:latin typeface="Book Antiqua" panose="02040602050305030304" pitchFamily="18" charset="0"/>
              </a:rPr>
              <a:t>MedCamps</a:t>
            </a:r>
            <a:endParaRPr lang="en-US" sz="1200" i="1" dirty="0">
              <a:solidFill>
                <a:schemeClr val="tx2"/>
              </a:solidFill>
              <a:latin typeface="Book Antiqua" panose="02040602050305030304" pitchFamily="18" charset="0"/>
            </a:endParaRPr>
          </a:p>
          <a:p>
            <a:pPr lvl="1" algn="r"/>
            <a:endParaRPr lang="en-US" sz="1200" dirty="0">
              <a:solidFill>
                <a:srgbClr val="1F497D"/>
              </a:solidFill>
              <a:latin typeface="Book Antiqua" panose="02040602050305030304" pitchFamily="18" charset="0"/>
            </a:endParaRPr>
          </a:p>
        </p:txBody>
      </p:sp>
    </p:spTree>
    <p:extLst>
      <p:ext uri="{BB962C8B-B14F-4D97-AF65-F5344CB8AC3E}">
        <p14:creationId xmlns:p14="http://schemas.microsoft.com/office/powerpoint/2010/main" val="11351472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2JoKJNbXyw?rel=0&amp;controls=0&amp;showinfo=0"/>
          <p:cNvPicPr>
            <a:picLocks noRot="1" noChangeAspect="1"/>
          </p:cNvPicPr>
          <p:nvPr>
            <a:videoFile r:link="rId1"/>
          </p:nvPr>
        </p:nvPicPr>
        <p:blipFill>
          <a:blip r:embed="rId3"/>
          <a:stretch>
            <a:fillRect/>
          </a:stretch>
        </p:blipFill>
        <p:spPr>
          <a:xfrm>
            <a:off x="590550" y="1464469"/>
            <a:ext cx="7962900" cy="4479131"/>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574640" y="609600"/>
            <a:ext cx="7962900" cy="769441"/>
          </a:xfrm>
          <a:prstGeom prst="rect">
            <a:avLst/>
          </a:prstGeom>
        </p:spPr>
        <p:txBody>
          <a:bodyPr wrap="square">
            <a:spAutoFit/>
          </a:bodyPr>
          <a:lstStyle/>
          <a:p>
            <a:pPr algn="r"/>
            <a:r>
              <a:rPr lang="en-US" sz="3200" b="1" i="1" dirty="0" smtClean="0">
                <a:solidFill>
                  <a:schemeClr val="tx2"/>
                </a:solidFill>
                <a:effectLst>
                  <a:outerShdw blurRad="38100" dist="38100" dir="2700000" algn="tl">
                    <a:srgbClr val="000000">
                      <a:alpha val="43137"/>
                    </a:srgbClr>
                  </a:outerShdw>
                </a:effectLst>
                <a:latin typeface="Book Antiqua" panose="02040602050305030304" pitchFamily="18" charset="0"/>
              </a:rPr>
              <a:t>Cyber </a:t>
            </a:r>
            <a:r>
              <a:rPr lang="en-US" sz="3200" b="1" i="1" dirty="0">
                <a:solidFill>
                  <a:schemeClr val="tx2"/>
                </a:solidFill>
                <a:effectLst>
                  <a:outerShdw blurRad="38100" dist="38100" dir="2700000" algn="tl">
                    <a:srgbClr val="000000">
                      <a:alpha val="43137"/>
                    </a:srgbClr>
                  </a:outerShdw>
                </a:effectLst>
                <a:latin typeface="Book Antiqua" panose="02040602050305030304" pitchFamily="18" charset="0"/>
              </a:rPr>
              <a:t>Storm 2016</a:t>
            </a:r>
            <a:endParaRPr lang="en-US" sz="1200" i="1" dirty="0">
              <a:solidFill>
                <a:schemeClr val="tx2"/>
              </a:solidFill>
              <a:latin typeface="Book Antiqua" panose="02040602050305030304" pitchFamily="18" charset="0"/>
            </a:endParaRPr>
          </a:p>
          <a:p>
            <a:pPr lvl="1" algn="r"/>
            <a:endParaRPr lang="en-US" sz="1200" dirty="0">
              <a:solidFill>
                <a:srgbClr val="1F497D"/>
              </a:solidFill>
              <a:latin typeface="Book Antiqua" panose="02040602050305030304" pitchFamily="18" charset="0"/>
            </a:endParaRPr>
          </a:p>
        </p:txBody>
      </p:sp>
    </p:spTree>
    <p:extLst>
      <p:ext uri="{BB962C8B-B14F-4D97-AF65-F5344CB8AC3E}">
        <p14:creationId xmlns:p14="http://schemas.microsoft.com/office/powerpoint/2010/main" val="424187487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58526"/>
            <a:ext cx="8991600" cy="5059274"/>
          </a:xfrm>
          <a:prstGeom prst="rect">
            <a:avLst/>
          </a:prstGeom>
        </p:spPr>
      </p:pic>
      <p:sp>
        <p:nvSpPr>
          <p:cNvPr id="7" name="TextBox 6"/>
          <p:cNvSpPr txBox="1"/>
          <p:nvPr/>
        </p:nvSpPr>
        <p:spPr>
          <a:xfrm>
            <a:off x="76200" y="76200"/>
            <a:ext cx="8991600" cy="6678751"/>
          </a:xfrm>
          <a:prstGeom prst="rect">
            <a:avLst/>
          </a:prstGeom>
          <a:gradFill flip="none" rotWithShape="1">
            <a:gsLst>
              <a:gs pos="100000">
                <a:schemeClr val="bg1">
                  <a:lumMod val="50000"/>
                  <a:alpha val="0"/>
                </a:schemeClr>
              </a:gs>
              <a:gs pos="40000">
                <a:schemeClr val="bg1">
                  <a:lumMod val="100000"/>
                </a:schemeClr>
              </a:gs>
            </a:gsLst>
            <a:lin ang="16200000" scaled="1"/>
            <a:tileRect/>
          </a:gradFill>
          <a:ln>
            <a:noFill/>
          </a:ln>
          <a:effectLst>
            <a:outerShdw blurRad="50800" dist="38100" dir="2700000" sx="101000" sy="101000" algn="tl" rotWithShape="0">
              <a:prstClr val="black">
                <a:alpha val="40000"/>
              </a:prstClr>
            </a:outerShdw>
          </a:effectLst>
        </p:spPr>
        <p:txBody>
          <a:bodyPr wrap="square" rtlCol="0">
            <a:spAutoFit/>
          </a:bodyPr>
          <a:lstStyle/>
          <a:p>
            <a:pPr algn="r"/>
            <a:r>
              <a:rPr lang="en-US" sz="1000" b="1" dirty="0">
                <a:solidFill>
                  <a:srgbClr val="1F497D"/>
                </a:solidFill>
                <a:effectLst>
                  <a:outerShdw blurRad="38100" dist="38100" dir="2700000" algn="tl">
                    <a:srgbClr val="000000">
                      <a:alpha val="43137"/>
                    </a:srgbClr>
                  </a:outerShdw>
                </a:effectLst>
              </a:rPr>
              <a:t> </a:t>
            </a:r>
            <a:br>
              <a:rPr lang="en-US" sz="1000" b="1" dirty="0">
                <a:solidFill>
                  <a:srgbClr val="1F497D"/>
                </a:solidFill>
                <a:effectLst>
                  <a:outerShdw blurRad="38100" dist="38100" dir="2700000" algn="tl">
                    <a:srgbClr val="000000">
                      <a:alpha val="43137"/>
                    </a:srgbClr>
                  </a:outerShdw>
                </a:effectLst>
              </a:rPr>
            </a:b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1000" b="1" dirty="0">
              <a:solidFill>
                <a:srgbClr val="1F497D"/>
              </a:solidFill>
              <a:effectLst>
                <a:outerShdw blurRad="38100" dist="38100" dir="2700000" algn="tl">
                  <a:srgbClr val="000000">
                    <a:alpha val="43137"/>
                  </a:srgbClr>
                </a:outerShdw>
              </a:effectLst>
            </a:endParaRPr>
          </a:p>
          <a:p>
            <a:pPr algn="r"/>
            <a:endParaRPr lang="en-US" sz="800" b="1" dirty="0">
              <a:solidFill>
                <a:srgbClr val="1F497D"/>
              </a:solidFill>
              <a:effectLst>
                <a:outerShdw blurRad="38100" dist="38100" dir="2700000" algn="tl">
                  <a:srgbClr val="000000">
                    <a:alpha val="43137"/>
                  </a:srgbClr>
                </a:outerShdw>
              </a:effectLst>
            </a:endParaRPr>
          </a:p>
          <a:p>
            <a:pPr algn="r"/>
            <a:endParaRPr lang="en-US" sz="600" b="1" dirty="0">
              <a:solidFill>
                <a:srgbClr val="1F497D"/>
              </a:solidFill>
              <a:effectLst>
                <a:outerShdw blurRad="38100" dist="38100" dir="2700000" algn="tl">
                  <a:srgbClr val="000000">
                    <a:alpha val="43137"/>
                  </a:srgbClr>
                </a:outerShdw>
              </a:effectLst>
            </a:endParaRPr>
          </a:p>
          <a:p>
            <a:pPr algn="r"/>
            <a:endParaRPr lang="en-US" sz="800" b="1" dirty="0">
              <a:solidFill>
                <a:srgbClr val="1F497D"/>
              </a:solidFill>
              <a:effectLst>
                <a:outerShdw blurRad="38100" dist="38100" dir="2700000" algn="tl">
                  <a:srgbClr val="000000">
                    <a:alpha val="43137"/>
                  </a:srgbClr>
                </a:outerShdw>
              </a:effectLst>
            </a:endParaRPr>
          </a:p>
          <a:p>
            <a:pPr algn="r"/>
            <a:r>
              <a:rPr lang="en-US" sz="3000" b="1" dirty="0" smtClean="0">
                <a:solidFill>
                  <a:srgbClr val="1F497D"/>
                </a:solidFill>
                <a:effectLst>
                  <a:outerShdw blurRad="38100" dist="38100" dir="2700000" algn="tl">
                    <a:srgbClr val="000000">
                      <a:alpha val="43137"/>
                    </a:srgbClr>
                  </a:outerShdw>
                </a:effectLst>
                <a:latin typeface="Book Antiqua" panose="02040602050305030304" pitchFamily="18" charset="0"/>
              </a:rPr>
              <a:t>“PARTNERSHIP SPOTLIGHT</a:t>
            </a:r>
            <a:r>
              <a:rPr lang="en-US" sz="3000" b="1" dirty="0">
                <a:solidFill>
                  <a:srgbClr val="1F497D"/>
                </a:solidFill>
                <a:effectLst>
                  <a:outerShdw blurRad="38100" dist="38100" dir="2700000" algn="tl">
                    <a:srgbClr val="000000">
                      <a:alpha val="43137"/>
                    </a:srgbClr>
                  </a:outerShdw>
                </a:effectLst>
                <a:latin typeface="Book Antiqua" panose="02040602050305030304" pitchFamily="18" charset="0"/>
              </a:rPr>
              <a:t>”</a:t>
            </a:r>
          </a:p>
          <a:p>
            <a:pPr algn="r"/>
            <a:r>
              <a:rPr lang="en-US" sz="3200" b="1" i="1" dirty="0" smtClean="0">
                <a:solidFill>
                  <a:srgbClr val="1F497D"/>
                </a:solidFill>
                <a:effectLst>
                  <a:outerShdw blurRad="38100" dist="38100" dir="2700000" algn="tl">
                    <a:srgbClr val="000000">
                      <a:alpha val="43137"/>
                    </a:srgbClr>
                  </a:outerShdw>
                </a:effectLst>
                <a:latin typeface="Book Antiqua" panose="02040602050305030304" pitchFamily="18" charset="0"/>
              </a:rPr>
              <a:t>Cyber Storm 2016</a:t>
            </a:r>
            <a:endParaRPr lang="en-US" sz="1200" i="1" dirty="0">
              <a:solidFill>
                <a:prstClr val="black"/>
              </a:solidFill>
              <a:latin typeface="Book Antiqua" panose="02040602050305030304" pitchFamily="18" charset="0"/>
            </a:endParaRPr>
          </a:p>
          <a:p>
            <a:pPr lvl="1" algn="r"/>
            <a:endParaRPr lang="en-US" sz="1200" dirty="0" smtClean="0">
              <a:solidFill>
                <a:srgbClr val="1F497D"/>
              </a:solidFill>
              <a:latin typeface="Book Antiqua" panose="02040602050305030304" pitchFamily="18" charset="0"/>
            </a:endParaRPr>
          </a:p>
          <a:p>
            <a:pPr lvl="1" algn="r"/>
            <a:endParaRPr lang="en-US" sz="1200" dirty="0">
              <a:solidFill>
                <a:srgbClr val="1F497D"/>
              </a:solidFill>
              <a:latin typeface="Book Antiqua" panose="02040602050305030304" pitchFamily="18" charset="0"/>
            </a:endParaRPr>
          </a:p>
          <a:p>
            <a:pPr lvl="1" algn="r"/>
            <a:r>
              <a:rPr lang="en-US" dirty="0" smtClean="0">
                <a:solidFill>
                  <a:srgbClr val="1F497D"/>
                </a:solidFill>
                <a:latin typeface="Book Antiqua" panose="02040602050305030304" pitchFamily="18" charset="0"/>
              </a:rPr>
              <a:t>Louisiana Tech faculty have created Cyber Storm – a competition that serves as final exam for selected courses in the cyber engineering and computer science programs, and tests the student’s ability to prepare, anticipate and react to a variety of real-time threats and scenarios. It has attracted the interest and </a:t>
            </a:r>
            <a:br>
              <a:rPr lang="en-US" dirty="0" smtClean="0">
                <a:solidFill>
                  <a:srgbClr val="1F497D"/>
                </a:solidFill>
                <a:latin typeface="Book Antiqua" panose="02040602050305030304" pitchFamily="18" charset="0"/>
              </a:rPr>
            </a:br>
            <a:r>
              <a:rPr lang="en-US" dirty="0" smtClean="0">
                <a:solidFill>
                  <a:srgbClr val="1F497D"/>
                </a:solidFill>
                <a:latin typeface="Book Antiqua" panose="02040602050305030304" pitchFamily="18" charset="0"/>
              </a:rPr>
              <a:t>active participation of a number of public and private partners.</a:t>
            </a:r>
          </a:p>
          <a:p>
            <a:pPr lvl="1" algn="r"/>
            <a:endParaRPr lang="en-US" sz="400" b="1" dirty="0">
              <a:solidFill>
                <a:srgbClr val="1F497D"/>
              </a:solidFill>
              <a:effectLst>
                <a:outerShdw blurRad="38100" dist="38100" dir="2700000" algn="tl">
                  <a:srgbClr val="000000">
                    <a:alpha val="43137"/>
                  </a:srgbClr>
                </a:outerShdw>
              </a:effectLst>
              <a:latin typeface="Book Antiqua" panose="02040602050305030304" pitchFamily="18" charset="0"/>
            </a:endParaRPr>
          </a:p>
          <a:p>
            <a:pPr lvl="1" algn="r"/>
            <a:endParaRPr lang="en-US" sz="400" b="1" dirty="0" smtClean="0">
              <a:solidFill>
                <a:srgbClr val="1F497D"/>
              </a:solidFill>
              <a:effectLst>
                <a:outerShdw blurRad="38100" dist="38100" dir="2700000" algn="tl">
                  <a:srgbClr val="000000">
                    <a:alpha val="43137"/>
                  </a:srgbClr>
                </a:outerShdw>
              </a:effectLst>
              <a:latin typeface="Book Antiqua" panose="02040602050305030304" pitchFamily="18" charset="0"/>
            </a:endParaRPr>
          </a:p>
          <a:p>
            <a:pPr lvl="1" algn="r"/>
            <a:endParaRPr lang="en-US" sz="400" b="1" dirty="0">
              <a:solidFill>
                <a:srgbClr val="1F497D"/>
              </a:solidFill>
              <a:effectLst>
                <a:outerShdw blurRad="38100" dist="38100" dir="2700000" algn="tl">
                  <a:srgbClr val="000000">
                    <a:alpha val="43137"/>
                  </a:srgbClr>
                </a:outerShdw>
              </a:effectLst>
              <a:latin typeface="Book Antiqua" panose="02040602050305030304" pitchFamily="18" charset="0"/>
            </a:endParaRPr>
          </a:p>
          <a:p>
            <a:pPr lvl="1" algn="r"/>
            <a:endParaRPr lang="en-US" sz="400" b="1" dirty="0" smtClean="0">
              <a:solidFill>
                <a:srgbClr val="1F497D"/>
              </a:solidFill>
              <a:effectLst>
                <a:outerShdw blurRad="38100" dist="38100" dir="2700000" algn="tl">
                  <a:srgbClr val="000000">
                    <a:alpha val="43137"/>
                  </a:srgbClr>
                </a:outerShdw>
              </a:effectLst>
              <a:latin typeface="Book Antiqua" panose="02040602050305030304" pitchFamily="18" charset="0"/>
            </a:endParaRPr>
          </a:p>
          <a:p>
            <a:pPr lvl="1" algn="r"/>
            <a:endParaRPr lang="en-US" sz="400" b="1" dirty="0">
              <a:solidFill>
                <a:srgbClr val="1F497D"/>
              </a:solidFill>
              <a:effectLst>
                <a:outerShdw blurRad="38100" dist="38100" dir="2700000" algn="tl">
                  <a:srgbClr val="000000">
                    <a:alpha val="43137"/>
                  </a:srgbClr>
                </a:outerShdw>
              </a:effectLst>
              <a:latin typeface="Book Antiqua" panose="02040602050305030304" pitchFamily="18" charset="0"/>
            </a:endParaRPr>
          </a:p>
          <a:p>
            <a:pPr lvl="1" algn="r"/>
            <a:endParaRPr lang="en-US" sz="400" b="1" dirty="0" smtClean="0">
              <a:solidFill>
                <a:srgbClr val="1F497D"/>
              </a:solidFill>
              <a:effectLst>
                <a:outerShdw blurRad="38100" dist="38100" dir="2700000" algn="tl">
                  <a:srgbClr val="000000">
                    <a:alpha val="43137"/>
                  </a:srgbClr>
                </a:outerShdw>
              </a:effectLst>
              <a:latin typeface="Book Antiqua" panose="02040602050305030304" pitchFamily="18" charset="0"/>
            </a:endParaRPr>
          </a:p>
          <a:p>
            <a:pPr lvl="1" algn="r"/>
            <a:endParaRPr lang="en-US" sz="400" b="1" dirty="0">
              <a:solidFill>
                <a:srgbClr val="1F497D"/>
              </a:solidFill>
              <a:effectLst>
                <a:outerShdw blurRad="38100" dist="38100" dir="2700000" algn="tl">
                  <a:srgbClr val="000000">
                    <a:alpha val="43137"/>
                  </a:srgbClr>
                </a:outerShdw>
              </a:effectLst>
              <a:latin typeface="Book Antiqua" panose="02040602050305030304" pitchFamily="18" charset="0"/>
            </a:endParaRPr>
          </a:p>
          <a:p>
            <a:pPr lvl="1" algn="r"/>
            <a:endParaRPr lang="en-US" sz="400" b="1" dirty="0" smtClean="0">
              <a:solidFill>
                <a:srgbClr val="1F497D"/>
              </a:solidFill>
              <a:effectLst>
                <a:outerShdw blurRad="38100" dist="38100" dir="2700000" algn="tl">
                  <a:srgbClr val="000000">
                    <a:alpha val="43137"/>
                  </a:srgbClr>
                </a:outerShdw>
              </a:effectLst>
              <a:latin typeface="Book Antiqua" panose="02040602050305030304" pitchFamily="18" charset="0"/>
            </a:endParaRPr>
          </a:p>
          <a:p>
            <a:pPr lvl="1" algn="r"/>
            <a:endParaRPr lang="en-US" sz="400" b="1" dirty="0">
              <a:solidFill>
                <a:srgbClr val="1F497D"/>
              </a:solidFill>
              <a:effectLst>
                <a:outerShdw blurRad="38100" dist="38100" dir="2700000" algn="tl">
                  <a:srgbClr val="000000">
                    <a:alpha val="43137"/>
                  </a:srgbClr>
                </a:outerShdw>
              </a:effectLst>
              <a:latin typeface="Book Antiqua" panose="02040602050305030304" pitchFamily="18" charset="0"/>
            </a:endParaRPr>
          </a:p>
          <a:p>
            <a:pPr lvl="1" algn="r"/>
            <a:endParaRPr lang="en-US" sz="400" b="1" dirty="0">
              <a:solidFill>
                <a:prstClr val="white"/>
              </a:solidFill>
              <a:effectLst>
                <a:outerShdw blurRad="38100" dist="38100" dir="2700000" algn="tl">
                  <a:srgbClr val="000000">
                    <a:alpha val="43137"/>
                  </a:srgbClr>
                </a:outerShdw>
              </a:effectLst>
              <a:latin typeface="Book Antiqua" panose="02040602050305030304" pitchFamily="18"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715000"/>
            <a:ext cx="931333" cy="838200"/>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879297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477000" y="6248400"/>
            <a:ext cx="2554516" cy="269304"/>
          </a:xfrm>
          <a:prstGeom prst="rect">
            <a:avLst/>
          </a:prstGeom>
          <a:noFill/>
        </p:spPr>
        <p:txBody>
          <a:bodyPr wrap="square" rtlCol="0">
            <a:spAutoFit/>
          </a:bodyPr>
          <a:lstStyle/>
          <a:p>
            <a:r>
              <a:rPr lang="en-US" sz="1160" dirty="0" smtClean="0">
                <a:solidFill>
                  <a:schemeClr val="tx2"/>
                </a:solidFill>
                <a:effectLst>
                  <a:outerShdw blurRad="38100" dist="38100" dir="2700000" algn="tl">
                    <a:srgbClr val="000000">
                      <a:alpha val="43137"/>
                    </a:srgbClr>
                  </a:outerShdw>
                </a:effectLst>
                <a:latin typeface="Rockwell" panose="02060603020205020403" pitchFamily="18" charset="0"/>
              </a:rPr>
              <a:t>    </a:t>
            </a:r>
            <a:r>
              <a:rPr lang="en-US" sz="400" dirty="0" smtClean="0">
                <a:solidFill>
                  <a:schemeClr val="tx2"/>
                </a:solidFill>
                <a:effectLst>
                  <a:outerShdw blurRad="38100" dist="38100" dir="2700000" algn="tl">
                    <a:srgbClr val="000000">
                      <a:alpha val="43137"/>
                    </a:srgbClr>
                  </a:outerShdw>
                </a:effectLst>
                <a:latin typeface="Rockwell" panose="02060603020205020403" pitchFamily="18" charset="0"/>
              </a:rPr>
              <a:t>  </a:t>
            </a:r>
            <a:r>
              <a:rPr lang="en-US" sz="1160" dirty="0" smtClean="0">
                <a:solidFill>
                  <a:schemeClr val="tx2"/>
                </a:solidFill>
                <a:effectLst>
                  <a:outerShdw blurRad="38100" dist="38100" dir="2700000" algn="tl">
                    <a:srgbClr val="000000">
                      <a:alpha val="43137"/>
                    </a:srgbClr>
                  </a:outerShdw>
                </a:effectLst>
                <a:latin typeface="Rockwell" panose="02060603020205020403" pitchFamily="18" charset="0"/>
              </a:rPr>
              <a:t>Strategic Progress 2013-2014</a:t>
            </a:r>
            <a:endParaRPr lang="en-US" sz="1160" dirty="0">
              <a:solidFill>
                <a:schemeClr val="tx2"/>
              </a:solidFill>
              <a:effectLst>
                <a:outerShdw blurRad="38100" dist="38100" dir="2700000" algn="tl">
                  <a:srgbClr val="000000">
                    <a:alpha val="43137"/>
                  </a:srgbClr>
                </a:outerShdw>
              </a:effectLst>
              <a:latin typeface="Rockwell" panose="02060603020205020403" pitchFamily="18" charset="0"/>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3933734" y="76200"/>
            <a:ext cx="5134066" cy="6705600"/>
          </a:xfrm>
          <a:prstGeom prst="rect">
            <a:avLst/>
          </a:prstGeom>
        </p:spPr>
      </p:pic>
      <p:sp>
        <p:nvSpPr>
          <p:cNvPr id="16" name="TextBox 15"/>
          <p:cNvSpPr txBox="1"/>
          <p:nvPr/>
        </p:nvSpPr>
        <p:spPr>
          <a:xfrm>
            <a:off x="76202" y="76200"/>
            <a:ext cx="8991598" cy="11079956"/>
          </a:xfrm>
          <a:prstGeom prst="rect">
            <a:avLst/>
          </a:prstGeom>
          <a:gradFill flip="none" rotWithShape="1">
            <a:gsLst>
              <a:gs pos="100000">
                <a:schemeClr val="bg1">
                  <a:lumMod val="50000"/>
                  <a:alpha val="0"/>
                </a:schemeClr>
              </a:gs>
              <a:gs pos="55000">
                <a:schemeClr val="bg1"/>
              </a:gs>
            </a:gsLst>
            <a:lin ang="0" scaled="1"/>
            <a:tileRect/>
          </a:gradFill>
          <a:ln>
            <a:noFill/>
          </a:ln>
          <a:effectLst>
            <a:outerShdw blurRad="50800" dist="63500" dir="8100000" algn="tr" rotWithShape="0">
              <a:prstClr val="black">
                <a:alpha val="40000"/>
              </a:prstClr>
            </a:outerShdw>
          </a:effectLst>
        </p:spPr>
        <p:txBody>
          <a:bodyPr wrap="square" rtlCol="0">
            <a:spAutoFit/>
          </a:bodyPr>
          <a:lstStyle/>
          <a:p>
            <a:pPr lvl="0" algn="r"/>
            <a:endParaRPr lang="en-US" sz="1000" b="1" dirty="0" smtClean="0">
              <a:solidFill>
                <a:srgbClr val="1F497D"/>
              </a:solidFill>
              <a:effectLst>
                <a:outerShdw blurRad="38100" dist="38100" dir="2700000" algn="tl">
                  <a:srgbClr val="000000">
                    <a:alpha val="43137"/>
                  </a:srgbClr>
                </a:outerShdw>
              </a:effectLst>
            </a:endParaRPr>
          </a:p>
          <a:p>
            <a:pPr lvl="0"/>
            <a:r>
              <a:rPr lang="en-US" sz="3200" b="1" dirty="0" smtClean="0">
                <a:solidFill>
                  <a:srgbClr val="1F497D"/>
                </a:solidFill>
                <a:effectLst>
                  <a:outerShdw blurRad="38100" dist="38100" dir="2700000" algn="tl">
                    <a:srgbClr val="000000">
                      <a:alpha val="43137"/>
                    </a:srgbClr>
                  </a:outerShdw>
                </a:effectLst>
                <a:latin typeface="Book Antiqua" panose="02040602050305030304" pitchFamily="18" charset="0"/>
              </a:rPr>
              <a:t>Achieving national-scale impacts for NLA</a:t>
            </a:r>
          </a:p>
          <a:p>
            <a:pPr lvl="0"/>
            <a:endParaRPr lang="en-US" sz="3200" b="1" dirty="0">
              <a:solidFill>
                <a:srgbClr val="1F497D"/>
              </a:solidFill>
              <a:effectLst>
                <a:outerShdw blurRad="38100" dist="38100" dir="2700000" algn="tl">
                  <a:srgbClr val="000000">
                    <a:alpha val="43137"/>
                  </a:srgbClr>
                </a:outerShdw>
              </a:effectLst>
              <a:latin typeface="Book Antiqua" panose="02040602050305030304" pitchFamily="18" charset="0"/>
            </a:endParaRPr>
          </a:p>
          <a:p>
            <a:pPr lvl="1">
              <a:lnSpc>
                <a:spcPct val="150000"/>
              </a:lnSpc>
            </a:pPr>
            <a:r>
              <a:rPr lang="en-US" sz="2400" b="1" dirty="0">
                <a:solidFill>
                  <a:srgbClr val="1F497D"/>
                </a:solidFill>
                <a:effectLst>
                  <a:outerShdw blurRad="38100" dist="38100" dir="2700000" algn="tl">
                    <a:srgbClr val="000000">
                      <a:alpha val="43137"/>
                    </a:srgbClr>
                  </a:outerShdw>
                </a:effectLst>
                <a:latin typeface="Book Antiqua" panose="02040602050305030304" pitchFamily="18" charset="0"/>
              </a:rPr>
              <a:t>Economic conditions in North Louisiana in </a:t>
            </a:r>
            <a:r>
              <a:rPr lang="en-US" sz="2400" b="1" dirty="0" smtClean="0">
                <a:solidFill>
                  <a:srgbClr val="1F497D"/>
                </a:solidFill>
                <a:effectLst>
                  <a:outerShdw blurRad="38100" dist="38100" dir="2700000" algn="tl">
                    <a:srgbClr val="000000">
                      <a:alpha val="43137"/>
                    </a:srgbClr>
                  </a:outerShdw>
                </a:effectLst>
                <a:latin typeface="Book Antiqua" panose="02040602050305030304" pitchFamily="18" charset="0"/>
              </a:rPr>
              <a:t>2005</a:t>
            </a:r>
          </a:p>
          <a:p>
            <a:pPr lvl="1">
              <a:lnSpc>
                <a:spcPct val="150000"/>
              </a:lnSpc>
            </a:pPr>
            <a:r>
              <a:rPr lang="en-US" sz="2400" b="1" dirty="0">
                <a:solidFill>
                  <a:srgbClr val="1F497D"/>
                </a:solidFill>
                <a:effectLst>
                  <a:outerShdw blurRad="38100" dist="38100" dir="2700000" algn="tl">
                    <a:srgbClr val="000000">
                      <a:alpha val="43137"/>
                    </a:srgbClr>
                  </a:outerShdw>
                </a:effectLst>
                <a:latin typeface="Book Antiqua" panose="02040602050305030304" pitchFamily="18" charset="0"/>
              </a:rPr>
              <a:t>Higher Education in North Louisiana in </a:t>
            </a:r>
            <a:r>
              <a:rPr lang="en-US" sz="2400" b="1" dirty="0" smtClean="0">
                <a:solidFill>
                  <a:srgbClr val="1F497D"/>
                </a:solidFill>
                <a:effectLst>
                  <a:outerShdw blurRad="38100" dist="38100" dir="2700000" algn="tl">
                    <a:srgbClr val="000000">
                      <a:alpha val="43137"/>
                    </a:srgbClr>
                  </a:outerShdw>
                </a:effectLst>
                <a:latin typeface="Book Antiqua" panose="02040602050305030304" pitchFamily="18" charset="0"/>
              </a:rPr>
              <a:t>2005</a:t>
            </a:r>
          </a:p>
          <a:p>
            <a:pPr lvl="1">
              <a:lnSpc>
                <a:spcPct val="150000"/>
              </a:lnSpc>
            </a:pPr>
            <a:r>
              <a:rPr lang="en-US" sz="2400" b="1" dirty="0">
                <a:solidFill>
                  <a:srgbClr val="1F497D"/>
                </a:solidFill>
                <a:effectLst>
                  <a:outerShdw blurRad="38100" dist="38100" dir="2700000" algn="tl">
                    <a:srgbClr val="000000">
                      <a:alpha val="43137"/>
                    </a:srgbClr>
                  </a:outerShdw>
                </a:effectLst>
                <a:latin typeface="Book Antiqua" panose="02040602050305030304" pitchFamily="18" charset="0"/>
              </a:rPr>
              <a:t>Other regional/state </a:t>
            </a:r>
            <a:r>
              <a:rPr lang="en-US" sz="2400" b="1" dirty="0" smtClean="0">
                <a:solidFill>
                  <a:srgbClr val="1F497D"/>
                </a:solidFill>
                <a:effectLst>
                  <a:outerShdw blurRad="38100" dist="38100" dir="2700000" algn="tl">
                    <a:srgbClr val="000000">
                      <a:alpha val="43137"/>
                    </a:srgbClr>
                  </a:outerShdw>
                </a:effectLst>
                <a:latin typeface="Book Antiqua" panose="02040602050305030304" pitchFamily="18" charset="0"/>
              </a:rPr>
              <a:t>developments</a:t>
            </a:r>
          </a:p>
          <a:p>
            <a:pPr lvl="1">
              <a:lnSpc>
                <a:spcPct val="150000"/>
              </a:lnSpc>
            </a:pPr>
            <a:r>
              <a:rPr lang="en-US" sz="2400" b="1" dirty="0" smtClean="0">
                <a:solidFill>
                  <a:srgbClr val="1F497D"/>
                </a:solidFill>
                <a:effectLst>
                  <a:outerShdw blurRad="38100" dist="38100" dir="2700000" algn="tl">
                    <a:srgbClr val="000000">
                      <a:alpha val="43137"/>
                    </a:srgbClr>
                  </a:outerShdw>
                </a:effectLst>
                <a:latin typeface="Book Antiqua" panose="02040602050305030304" pitchFamily="18" charset="0"/>
              </a:rPr>
              <a:t>Strategic Planning</a:t>
            </a:r>
          </a:p>
          <a:p>
            <a:pPr lvl="1">
              <a:lnSpc>
                <a:spcPct val="150000"/>
              </a:lnSpc>
            </a:pPr>
            <a:r>
              <a:rPr lang="en-US" sz="2400" b="1" dirty="0" smtClean="0">
                <a:solidFill>
                  <a:srgbClr val="1F497D"/>
                </a:solidFill>
                <a:effectLst>
                  <a:outerShdw blurRad="38100" dist="38100" dir="2700000" algn="tl">
                    <a:srgbClr val="000000">
                      <a:alpha val="43137"/>
                    </a:srgbClr>
                  </a:outerShdw>
                </a:effectLst>
                <a:latin typeface="Book Antiqua" panose="02040602050305030304" pitchFamily="18" charset="0"/>
              </a:rPr>
              <a:t>Pivotal role of EDA</a:t>
            </a:r>
          </a:p>
          <a:p>
            <a:pPr lvl="1">
              <a:lnSpc>
                <a:spcPct val="150000"/>
              </a:lnSpc>
            </a:pPr>
            <a:r>
              <a:rPr lang="en-US" sz="2400" b="1" dirty="0">
                <a:solidFill>
                  <a:srgbClr val="1F497D"/>
                </a:solidFill>
                <a:effectLst>
                  <a:outerShdw blurRad="38100" dist="38100" dir="2700000" algn="tl">
                    <a:srgbClr val="000000">
                      <a:alpha val="43137"/>
                    </a:srgbClr>
                  </a:outerShdw>
                </a:effectLst>
                <a:latin typeface="Book Antiqua" panose="02040602050305030304" pitchFamily="18" charset="0"/>
              </a:rPr>
              <a:t>Louisiana Tech and North Louisiana in </a:t>
            </a:r>
            <a:r>
              <a:rPr lang="en-US" sz="2400" b="1" dirty="0" smtClean="0">
                <a:solidFill>
                  <a:srgbClr val="1F497D"/>
                </a:solidFill>
                <a:effectLst>
                  <a:outerShdw blurRad="38100" dist="38100" dir="2700000" algn="tl">
                    <a:srgbClr val="000000">
                      <a:alpha val="43137"/>
                    </a:srgbClr>
                  </a:outerShdw>
                </a:effectLst>
                <a:latin typeface="Book Antiqua" panose="02040602050305030304" pitchFamily="18" charset="0"/>
              </a:rPr>
              <a:t>2017</a:t>
            </a:r>
          </a:p>
          <a:p>
            <a:pPr lvl="1">
              <a:lnSpc>
                <a:spcPct val="150000"/>
              </a:lnSpc>
            </a:pPr>
            <a:r>
              <a:rPr lang="en-US" sz="2400" b="1" dirty="0" smtClean="0">
                <a:solidFill>
                  <a:srgbClr val="1F497D"/>
                </a:solidFill>
                <a:effectLst>
                  <a:outerShdw blurRad="38100" dist="38100" dir="2700000" algn="tl">
                    <a:srgbClr val="000000">
                      <a:alpha val="43137"/>
                    </a:srgbClr>
                  </a:outerShdw>
                </a:effectLst>
                <a:latin typeface="Book Antiqua" panose="02040602050305030304" pitchFamily="18" charset="0"/>
              </a:rPr>
              <a:t>Keys to success</a:t>
            </a:r>
          </a:p>
          <a:p>
            <a:pPr lvl="0"/>
            <a:endParaRPr lang="en-US" sz="1000" dirty="0">
              <a:solidFill>
                <a:srgbClr val="1F497D"/>
              </a:solidFill>
              <a:latin typeface="Book Antiqua" panose="02040602050305030304" pitchFamily="18" charset="0"/>
            </a:endParaRPr>
          </a:p>
          <a:p>
            <a:endParaRPr lang="en-US" sz="1100" dirty="0"/>
          </a:p>
          <a:p>
            <a:endParaRPr lang="en-US" sz="1100" dirty="0" smtClean="0"/>
          </a:p>
          <a:p>
            <a:endParaRPr lang="en-US" sz="1100" dirty="0"/>
          </a:p>
          <a:p>
            <a:endParaRPr lang="en-US" sz="1100" dirty="0" smtClean="0"/>
          </a:p>
          <a:p>
            <a:endParaRPr lang="en-US" sz="11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smtClean="0"/>
          </a:p>
          <a:p>
            <a:endParaRPr lang="en-US" sz="800" dirty="0"/>
          </a:p>
          <a:p>
            <a:endParaRPr lang="en-US" sz="800" dirty="0"/>
          </a:p>
          <a:p>
            <a:endParaRPr lang="en-US" sz="800" dirty="0"/>
          </a:p>
          <a:p>
            <a:endParaRPr lang="en-US" sz="800" dirty="0"/>
          </a:p>
          <a:p>
            <a:endParaRPr lang="en-US" sz="800" dirty="0"/>
          </a:p>
          <a:p>
            <a:r>
              <a:rPr lang="en-US" sz="1100" dirty="0" smtClean="0"/>
              <a:t> </a:t>
            </a:r>
            <a:endParaRPr lang="en-US" sz="1100" dirty="0"/>
          </a:p>
        </p:txBody>
      </p:sp>
      <p:pic>
        <p:nvPicPr>
          <p:cNvPr id="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651176"/>
            <a:ext cx="103663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46473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557453"/>
            <a:ext cx="5867400" cy="252822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3302"/>
            <a:ext cx="4648200" cy="1191301"/>
          </a:xfrm>
          <a:prstGeom prst="rect">
            <a:avLst/>
          </a:prstGeom>
        </p:spPr>
      </p:pic>
      <p:pic>
        <p:nvPicPr>
          <p:cNvPr id="6" name="Picture 8" descr="National Cyber Research Park_Phase 1 Aerial"/>
          <p:cNvPicPr>
            <a:picLocks noChangeAspect="1" noChangeArrowheads="1"/>
          </p:cNvPicPr>
          <p:nvPr/>
        </p:nvPicPr>
        <p:blipFill rotWithShape="1">
          <a:blip r:embed="rId4">
            <a:extLst>
              <a:ext uri="{28A0092B-C50C-407E-A947-70E740481C1C}">
                <a14:useLocalDpi xmlns:a14="http://schemas.microsoft.com/office/drawing/2010/main" val="0"/>
              </a:ext>
            </a:extLst>
          </a:blip>
          <a:srcRect t="9616" r="9967" b="11794"/>
          <a:stretch/>
        </p:blipFill>
        <p:spPr bwMode="auto">
          <a:xfrm>
            <a:off x="4014336" y="4174148"/>
            <a:ext cx="4965541" cy="253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2880" y="4174148"/>
            <a:ext cx="4419600" cy="2739211"/>
          </a:xfrm>
          <a:prstGeom prst="rect">
            <a:avLst/>
          </a:prstGeom>
          <a:noFill/>
        </p:spPr>
        <p:txBody>
          <a:bodyPr>
            <a:spAutoFit/>
          </a:bodyPr>
          <a:lstStyle/>
          <a:p>
            <a:pPr>
              <a:defRPr/>
            </a:pPr>
            <a:r>
              <a:rPr lang="en-US" b="1" dirty="0">
                <a:solidFill>
                  <a:schemeClr val="bg1"/>
                </a:solidFill>
              </a:rPr>
              <a:t>National Cyber Research Park</a:t>
            </a:r>
          </a:p>
          <a:p>
            <a:pPr marL="285750" indent="-285750">
              <a:buFont typeface="Arial" panose="020B0604020202020204" pitchFamily="34" charset="0"/>
              <a:buChar char="•"/>
              <a:defRPr/>
            </a:pPr>
            <a:r>
              <a:rPr lang="en-US" dirty="0">
                <a:solidFill>
                  <a:schemeClr val="bg1"/>
                </a:solidFill>
              </a:rPr>
              <a:t>3,000 Acre Overlay District</a:t>
            </a:r>
          </a:p>
          <a:p>
            <a:pPr marL="285750" indent="-285750">
              <a:buFont typeface="Arial" panose="020B0604020202020204" pitchFamily="34" charset="0"/>
              <a:buChar char="•"/>
              <a:defRPr/>
            </a:pPr>
            <a:r>
              <a:rPr lang="en-US" dirty="0">
                <a:solidFill>
                  <a:schemeClr val="bg1"/>
                </a:solidFill>
              </a:rPr>
              <a:t>Phase I – 64 Acres</a:t>
            </a:r>
          </a:p>
          <a:p>
            <a:pPr marL="285750" indent="-285750">
              <a:buFont typeface="Arial" panose="020B0604020202020204" pitchFamily="34" charset="0"/>
              <a:buChar char="•"/>
              <a:defRPr/>
            </a:pPr>
            <a:r>
              <a:rPr lang="en-US" dirty="0" smtClean="0">
                <a:solidFill>
                  <a:schemeClr val="bg1"/>
                </a:solidFill>
              </a:rPr>
              <a:t>CSRA’s </a:t>
            </a:r>
            <a:r>
              <a:rPr lang="en-US" dirty="0">
                <a:solidFill>
                  <a:schemeClr val="bg1"/>
                </a:solidFill>
              </a:rPr>
              <a:t>Integrated Technology </a:t>
            </a:r>
            <a:r>
              <a:rPr lang="en-US" dirty="0" smtClean="0">
                <a:solidFill>
                  <a:schemeClr val="bg1"/>
                </a:solidFill>
              </a:rPr>
              <a:t>Center</a:t>
            </a:r>
          </a:p>
          <a:p>
            <a:pPr marL="742950" lvl="1" indent="-285750">
              <a:buFont typeface="Arial" panose="020B0604020202020204" pitchFamily="34" charset="0"/>
              <a:buChar char="•"/>
              <a:defRPr/>
            </a:pPr>
            <a:endParaRPr lang="en-US" dirty="0">
              <a:solidFill>
                <a:schemeClr val="bg1"/>
              </a:solidFill>
            </a:endParaRPr>
          </a:p>
          <a:p>
            <a:pPr>
              <a:defRPr/>
            </a:pPr>
            <a:r>
              <a:rPr lang="en-US" b="1" dirty="0" smtClean="0">
                <a:solidFill>
                  <a:schemeClr val="bg1"/>
                </a:solidFill>
              </a:rPr>
              <a:t>Future</a:t>
            </a:r>
            <a:endParaRPr lang="en-US" b="1" dirty="0">
              <a:solidFill>
                <a:schemeClr val="bg1"/>
              </a:solidFill>
            </a:endParaRPr>
          </a:p>
          <a:p>
            <a:pPr marL="285750" indent="-285750">
              <a:buFont typeface="Arial" panose="020B0604020202020204" pitchFamily="34" charset="0"/>
              <a:buChar char="•"/>
              <a:defRPr/>
            </a:pPr>
            <a:r>
              <a:rPr lang="en-US" dirty="0" smtClean="0">
                <a:solidFill>
                  <a:schemeClr val="bg1"/>
                </a:solidFill>
              </a:rPr>
              <a:t>BPCC STEM Building</a:t>
            </a:r>
          </a:p>
          <a:p>
            <a:pPr marL="285750" indent="-285750">
              <a:buFont typeface="Arial" panose="020B0604020202020204" pitchFamily="34" charset="0"/>
              <a:buChar char="•"/>
              <a:defRPr/>
            </a:pPr>
            <a:r>
              <a:rPr lang="en-US" dirty="0" smtClean="0">
                <a:solidFill>
                  <a:schemeClr val="bg1"/>
                </a:solidFill>
              </a:rPr>
              <a:t>Louisiana </a:t>
            </a:r>
            <a:r>
              <a:rPr lang="en-US" dirty="0">
                <a:solidFill>
                  <a:schemeClr val="bg1"/>
                </a:solidFill>
              </a:rPr>
              <a:t>Tech Research Institute </a:t>
            </a:r>
          </a:p>
          <a:p>
            <a:pPr marL="285750" indent="-285750">
              <a:buFont typeface="Arial" panose="020B0604020202020204" pitchFamily="34" charset="0"/>
              <a:buChar char="•"/>
              <a:defRPr/>
            </a:pPr>
            <a:endParaRPr lang="en-US" sz="2800" dirty="0"/>
          </a:p>
        </p:txBody>
      </p:sp>
    </p:spTree>
    <p:extLst>
      <p:ext uri="{BB962C8B-B14F-4D97-AF65-F5344CB8AC3E}">
        <p14:creationId xmlns:p14="http://schemas.microsoft.com/office/powerpoint/2010/main" val="14795490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19" y="960108"/>
            <a:ext cx="4213107" cy="3159830"/>
          </a:xfrm>
          <a:prstGeom prst="rect">
            <a:avLst/>
          </a:prstGeom>
        </p:spPr>
      </p:pic>
      <p:pic>
        <p:nvPicPr>
          <p:cNvPr id="6" name="Picture 5" descr="clink3.jpg"/>
          <p:cNvPicPr>
            <a:picLocks noChangeAspect="1"/>
          </p:cNvPicPr>
          <p:nvPr/>
        </p:nvPicPr>
        <p:blipFill>
          <a:blip r:embed="rId3" cstate="print"/>
          <a:srcRect l="50000"/>
          <a:stretch>
            <a:fillRect/>
          </a:stretch>
        </p:blipFill>
        <p:spPr>
          <a:xfrm>
            <a:off x="4562061" y="941830"/>
            <a:ext cx="4495800" cy="3182096"/>
          </a:xfrm>
          <a:prstGeom prst="rect">
            <a:avLst/>
          </a:prstGeom>
        </p:spPr>
      </p:pic>
      <p:pic>
        <p:nvPicPr>
          <p:cNvPr id="7" name="Picture 6" descr="H_3CP_cmyk_NEW.jpg"/>
          <p:cNvPicPr>
            <a:picLocks noChangeAspect="1"/>
          </p:cNvPicPr>
          <p:nvPr/>
        </p:nvPicPr>
        <p:blipFill>
          <a:blip r:embed="rId4" cstate="print"/>
          <a:stretch>
            <a:fillRect/>
          </a:stretch>
        </p:blipFill>
        <p:spPr>
          <a:xfrm>
            <a:off x="73419" y="142461"/>
            <a:ext cx="3803075" cy="762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41" y="4226630"/>
            <a:ext cx="9014259" cy="2561527"/>
          </a:xfrm>
          <a:prstGeom prst="rect">
            <a:avLst/>
          </a:prstGeom>
        </p:spPr>
      </p:pic>
    </p:spTree>
    <p:extLst>
      <p:ext uri="{BB962C8B-B14F-4D97-AF65-F5344CB8AC3E}">
        <p14:creationId xmlns:p14="http://schemas.microsoft.com/office/powerpoint/2010/main" val="3813237417"/>
      </p:ext>
    </p:extLst>
  </p:cSld>
  <p:clrMapOvr>
    <a:masterClrMapping/>
  </p:clrMapOvr>
  <p:transition spd="med" advTm="12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196" y="76200"/>
            <a:ext cx="8982670" cy="6709529"/>
          </a:xfrm>
          <a:prstGeom prst="rect">
            <a:avLst/>
          </a:prstGeom>
          <a:gradFill flip="none" rotWithShape="1">
            <a:gsLst>
              <a:gs pos="100000">
                <a:schemeClr val="tx2"/>
              </a:gs>
              <a:gs pos="52000">
                <a:schemeClr val="bg1"/>
              </a:gs>
            </a:gsLst>
            <a:lin ang="16200000" scaled="1"/>
            <a:tileRect/>
          </a:gradFill>
          <a:ln>
            <a:noFill/>
          </a:ln>
          <a:effectLst>
            <a:outerShdw blurRad="50800" dist="76200" dir="2700000" algn="tl" rotWithShape="0">
              <a:prstClr val="black">
                <a:alpha val="40000"/>
              </a:prstClr>
            </a:outerShdw>
          </a:effectLst>
        </p:spPr>
        <p:txBody>
          <a:bodyPr wrap="square" rtlCol="0">
            <a:spAutoFit/>
          </a:bodyPr>
          <a:lstStyle/>
          <a:p>
            <a:pPr lvl="0"/>
            <a:r>
              <a:rPr lang="en-US" sz="1000" b="1" dirty="0" smtClean="0">
                <a:solidFill>
                  <a:srgbClr val="1F497D"/>
                </a:solidFill>
                <a:effectLst>
                  <a:outerShdw blurRad="38100" dist="38100" dir="2700000" algn="tl">
                    <a:srgbClr val="000000">
                      <a:alpha val="43137"/>
                    </a:srgbClr>
                  </a:outerShdw>
                </a:effectLst>
              </a:rPr>
              <a:t> </a:t>
            </a:r>
          </a:p>
          <a:p>
            <a:pPr lvl="0"/>
            <a:endParaRPr lang="en-US" sz="1100" b="1" dirty="0">
              <a:solidFill>
                <a:schemeClr val="bg1"/>
              </a:solidFill>
            </a:endParaRPr>
          </a:p>
          <a:p>
            <a:pPr lvl="0"/>
            <a:endParaRPr lang="en-US" sz="1100" b="1" dirty="0" smtClean="0"/>
          </a:p>
          <a:p>
            <a:pPr lvl="0"/>
            <a:endParaRPr lang="en-US" sz="800" b="1" dirty="0" smtClean="0"/>
          </a:p>
          <a:p>
            <a:pPr lvl="0"/>
            <a:endParaRPr lang="en-US" sz="800" b="1" dirty="0"/>
          </a:p>
          <a:p>
            <a:pPr lvl="0"/>
            <a:endParaRPr lang="en-US" sz="800" b="1" dirty="0" smtClean="0"/>
          </a:p>
          <a:p>
            <a:pPr lvl="0"/>
            <a:endParaRPr lang="en-US" sz="800" b="1" dirty="0"/>
          </a:p>
          <a:p>
            <a:pPr lvl="0"/>
            <a:endParaRPr lang="en-US" sz="800" b="1" dirty="0" smtClean="0"/>
          </a:p>
          <a:p>
            <a:pPr lvl="0"/>
            <a:endParaRPr lang="en-US" sz="800" b="1" dirty="0"/>
          </a:p>
          <a:p>
            <a:pPr lvl="0"/>
            <a:endParaRPr lang="en-US" sz="800" b="1" dirty="0" smtClean="0"/>
          </a:p>
          <a:p>
            <a:pPr lvl="0"/>
            <a:endParaRPr lang="en-US" sz="800" b="1" dirty="0"/>
          </a:p>
          <a:p>
            <a:pPr lvl="0"/>
            <a:endParaRPr lang="en-US" sz="800" b="1" dirty="0" smtClean="0"/>
          </a:p>
          <a:p>
            <a:pPr lvl="0"/>
            <a:endParaRPr lang="en-US" sz="800" b="1" dirty="0"/>
          </a:p>
          <a:p>
            <a:pPr lvl="0"/>
            <a:endParaRPr lang="en-US" sz="800" b="1" dirty="0" smtClean="0"/>
          </a:p>
          <a:p>
            <a:pPr lvl="0"/>
            <a:endParaRPr lang="en-US" sz="800" b="1" dirty="0"/>
          </a:p>
          <a:p>
            <a:pPr lvl="0"/>
            <a:endParaRPr lang="en-US" sz="800" b="1" dirty="0" smtClean="0"/>
          </a:p>
          <a:p>
            <a:pPr lvl="0"/>
            <a:endParaRPr lang="en-US" sz="800" b="1" dirty="0"/>
          </a:p>
          <a:p>
            <a:pPr lvl="0"/>
            <a:endParaRPr lang="en-US" sz="800" b="1" dirty="0" smtClean="0"/>
          </a:p>
          <a:p>
            <a:pPr lvl="0"/>
            <a:endParaRPr lang="en-US" sz="800" b="1" dirty="0"/>
          </a:p>
          <a:p>
            <a:pPr lvl="0"/>
            <a:endParaRPr lang="en-US" sz="800" b="1" dirty="0" smtClean="0"/>
          </a:p>
          <a:p>
            <a:pPr lvl="0"/>
            <a:endParaRPr lang="en-US" sz="800" b="1" dirty="0"/>
          </a:p>
          <a:p>
            <a:pPr lvl="0"/>
            <a:endParaRPr lang="en-US" sz="800" b="1" dirty="0" smtClean="0"/>
          </a:p>
          <a:p>
            <a:pPr lvl="0"/>
            <a:endParaRPr lang="en-US" sz="800" b="1" dirty="0"/>
          </a:p>
          <a:p>
            <a:pPr lvl="0"/>
            <a:endParaRPr lang="en-US" sz="800" b="1" dirty="0" smtClean="0"/>
          </a:p>
          <a:p>
            <a:pPr lvl="0"/>
            <a:endParaRPr lang="en-US" sz="800" b="1" dirty="0"/>
          </a:p>
          <a:p>
            <a:pPr lvl="0"/>
            <a:endParaRPr lang="en-US" sz="800" b="1" dirty="0" smtClean="0"/>
          </a:p>
          <a:p>
            <a:pPr lvl="0"/>
            <a:endParaRPr lang="en-US" sz="800" b="1" dirty="0"/>
          </a:p>
          <a:p>
            <a:pPr lvl="0"/>
            <a:endParaRPr lang="en-US" sz="800" b="1" dirty="0" smtClean="0"/>
          </a:p>
          <a:p>
            <a:pPr lvl="0"/>
            <a:endParaRPr lang="en-US" sz="800" b="1" dirty="0"/>
          </a:p>
          <a:p>
            <a:pPr lvl="0"/>
            <a:endParaRPr lang="en-US" sz="600" b="1" dirty="0"/>
          </a:p>
          <a:p>
            <a:pPr lvl="0"/>
            <a:endParaRPr lang="en-US" sz="600" b="1" dirty="0" smtClean="0"/>
          </a:p>
          <a:p>
            <a:pPr lvl="0"/>
            <a:endParaRPr lang="en-US" sz="600" b="1" dirty="0"/>
          </a:p>
          <a:p>
            <a:pPr lvl="0"/>
            <a:endParaRPr lang="en-US" sz="600" b="1" dirty="0" smtClean="0"/>
          </a:p>
          <a:p>
            <a:pPr lvl="0"/>
            <a:endParaRPr lang="en-US" sz="600" b="1" dirty="0"/>
          </a:p>
          <a:p>
            <a:pPr lvl="0"/>
            <a:endParaRPr lang="en-US" sz="1600" b="1" dirty="0"/>
          </a:p>
          <a:p>
            <a:pPr lvl="0"/>
            <a:endParaRPr lang="en-US" sz="1600" b="1" dirty="0" smtClean="0"/>
          </a:p>
          <a:p>
            <a:pPr lvl="0"/>
            <a:endParaRPr lang="en-US" sz="1600" b="1" dirty="0"/>
          </a:p>
          <a:p>
            <a:pPr lvl="0"/>
            <a:endParaRPr lang="en-US" sz="1600" b="1" dirty="0" smtClean="0"/>
          </a:p>
          <a:p>
            <a:pPr lvl="0"/>
            <a:endParaRPr lang="en-US" sz="1600" b="1" dirty="0"/>
          </a:p>
          <a:p>
            <a:pPr lvl="0"/>
            <a:endParaRPr lang="en-US" sz="1600" b="1" dirty="0" smtClean="0"/>
          </a:p>
          <a:p>
            <a:pPr lvl="0"/>
            <a:endParaRPr lang="en-US" sz="1600" b="1" dirty="0"/>
          </a:p>
          <a:p>
            <a:pPr lvl="0"/>
            <a:endParaRPr lang="en-US" sz="1600" b="1" dirty="0" smtClean="0"/>
          </a:p>
          <a:p>
            <a:pPr lvl="0"/>
            <a:endParaRPr lang="en-US" sz="1600" b="1" dirty="0"/>
          </a:p>
          <a:p>
            <a:pPr marL="285750" lvl="0" indent="-285750">
              <a:buFont typeface="Arial" panose="020B0604020202020204" pitchFamily="34" charset="0"/>
              <a:buChar char="•"/>
            </a:pPr>
            <a:endParaRPr lang="en-US" sz="1600" b="1" dirty="0"/>
          </a:p>
        </p:txBody>
      </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651176"/>
            <a:ext cx="103663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descr="Enterprise Campus logo"/>
          <p:cNvPicPr>
            <a:picLocks noChangeAspect="1" noChangeArrowheads="1"/>
          </p:cNvPicPr>
          <p:nvPr/>
        </p:nvPicPr>
        <p:blipFill>
          <a:blip r:embed="rId4" cstate="print"/>
          <a:srcRect/>
          <a:stretch>
            <a:fillRect/>
          </a:stretch>
        </p:blipFill>
        <p:spPr bwMode="auto">
          <a:xfrm>
            <a:off x="381000" y="4660107"/>
            <a:ext cx="4675389" cy="1929282"/>
          </a:xfrm>
          <a:prstGeom prst="rect">
            <a:avLst/>
          </a:prstGeom>
          <a:noFill/>
          <a:ln w="9525">
            <a:noFill/>
            <a:miter lim="800000"/>
            <a:headEnd/>
            <a:tailEnd/>
          </a:ln>
        </p:spPr>
      </p:pic>
      <p:pic>
        <p:nvPicPr>
          <p:cNvPr id="16" name="Picture 8" descr="Enterprise Campus render 2"/>
          <p:cNvPicPr>
            <a:picLocks noChangeAspect="1" noChangeArrowheads="1"/>
          </p:cNvPicPr>
          <p:nvPr/>
        </p:nvPicPr>
        <p:blipFill>
          <a:blip r:embed="rId5" cstate="print"/>
          <a:srcRect/>
          <a:stretch>
            <a:fillRect/>
          </a:stretch>
        </p:blipFill>
        <p:spPr bwMode="auto">
          <a:xfrm>
            <a:off x="1645042" y="304862"/>
            <a:ext cx="7089383" cy="4724338"/>
          </a:xfrm>
          <a:prstGeom prst="rect">
            <a:avLst/>
          </a:prstGeom>
          <a:noFill/>
          <a:ln w="9525">
            <a:noFill/>
            <a:miter lim="800000"/>
            <a:headEnd/>
            <a:tailEnd/>
          </a:ln>
          <a:effectLst>
            <a:outerShdw blurRad="50800" dist="38100" dir="13500000" sx="101000" sy="101000" algn="br" rotWithShape="0">
              <a:prstClr val="black">
                <a:alpha val="40000"/>
              </a:prstClr>
            </a:outerShdw>
          </a:effectLst>
        </p:spPr>
      </p:pic>
    </p:spTree>
    <p:extLst>
      <p:ext uri="{BB962C8B-B14F-4D97-AF65-F5344CB8AC3E}">
        <p14:creationId xmlns:p14="http://schemas.microsoft.com/office/powerpoint/2010/main" val="259487931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477000" y="6248400"/>
            <a:ext cx="2554516" cy="269304"/>
          </a:xfrm>
          <a:prstGeom prst="rect">
            <a:avLst/>
          </a:prstGeom>
          <a:noFill/>
        </p:spPr>
        <p:txBody>
          <a:bodyPr wrap="square" rtlCol="0">
            <a:spAutoFit/>
          </a:bodyPr>
          <a:lstStyle/>
          <a:p>
            <a:r>
              <a:rPr lang="en-US" sz="1160" dirty="0" smtClean="0">
                <a:solidFill>
                  <a:schemeClr val="tx2"/>
                </a:solidFill>
                <a:effectLst>
                  <a:outerShdw blurRad="38100" dist="38100" dir="2700000" algn="tl">
                    <a:srgbClr val="000000">
                      <a:alpha val="43137"/>
                    </a:srgbClr>
                  </a:outerShdw>
                </a:effectLst>
                <a:latin typeface="Rockwell" panose="02060603020205020403" pitchFamily="18" charset="0"/>
              </a:rPr>
              <a:t>    </a:t>
            </a:r>
            <a:r>
              <a:rPr lang="en-US" sz="400" dirty="0" smtClean="0">
                <a:solidFill>
                  <a:schemeClr val="tx2"/>
                </a:solidFill>
                <a:effectLst>
                  <a:outerShdw blurRad="38100" dist="38100" dir="2700000" algn="tl">
                    <a:srgbClr val="000000">
                      <a:alpha val="43137"/>
                    </a:srgbClr>
                  </a:outerShdw>
                </a:effectLst>
                <a:latin typeface="Rockwell" panose="02060603020205020403" pitchFamily="18" charset="0"/>
              </a:rPr>
              <a:t>  </a:t>
            </a:r>
            <a:r>
              <a:rPr lang="en-US" sz="1160" dirty="0" smtClean="0">
                <a:solidFill>
                  <a:schemeClr val="tx2"/>
                </a:solidFill>
                <a:effectLst>
                  <a:outerShdw blurRad="38100" dist="38100" dir="2700000" algn="tl">
                    <a:srgbClr val="000000">
                      <a:alpha val="43137"/>
                    </a:srgbClr>
                  </a:outerShdw>
                </a:effectLst>
                <a:latin typeface="Rockwell" panose="02060603020205020403" pitchFamily="18" charset="0"/>
              </a:rPr>
              <a:t>Strategic Progress 2013-2014</a:t>
            </a:r>
            <a:endParaRPr lang="en-US" sz="1160" dirty="0">
              <a:solidFill>
                <a:schemeClr val="tx2"/>
              </a:solidFill>
              <a:effectLst>
                <a:outerShdw blurRad="38100" dist="38100" dir="2700000" algn="tl">
                  <a:srgbClr val="000000">
                    <a:alpha val="43137"/>
                  </a:srgbClr>
                </a:outerShdw>
              </a:effectLst>
              <a:latin typeface="Rockwell" panose="02060603020205020403" pitchFamily="18" charset="0"/>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3933734" y="76200"/>
            <a:ext cx="5134066" cy="6705600"/>
          </a:xfrm>
          <a:prstGeom prst="rect">
            <a:avLst/>
          </a:prstGeom>
        </p:spPr>
      </p:pic>
      <p:sp>
        <p:nvSpPr>
          <p:cNvPr id="16" name="TextBox 15"/>
          <p:cNvSpPr txBox="1"/>
          <p:nvPr/>
        </p:nvSpPr>
        <p:spPr>
          <a:xfrm>
            <a:off x="76202" y="76200"/>
            <a:ext cx="8991598" cy="11079956"/>
          </a:xfrm>
          <a:prstGeom prst="rect">
            <a:avLst/>
          </a:prstGeom>
          <a:gradFill flip="none" rotWithShape="1">
            <a:gsLst>
              <a:gs pos="100000">
                <a:schemeClr val="bg1">
                  <a:lumMod val="50000"/>
                  <a:alpha val="0"/>
                </a:schemeClr>
              </a:gs>
              <a:gs pos="55000">
                <a:schemeClr val="bg1"/>
              </a:gs>
            </a:gsLst>
            <a:lin ang="0" scaled="1"/>
            <a:tileRect/>
          </a:gradFill>
          <a:ln>
            <a:noFill/>
          </a:ln>
          <a:effectLst>
            <a:outerShdw blurRad="50800" dist="63500" dir="8100000" algn="tr" rotWithShape="0">
              <a:prstClr val="black">
                <a:alpha val="40000"/>
              </a:prstClr>
            </a:outerShdw>
          </a:effectLst>
        </p:spPr>
        <p:txBody>
          <a:bodyPr wrap="square" rtlCol="0">
            <a:spAutoFit/>
          </a:bodyPr>
          <a:lstStyle/>
          <a:p>
            <a:pPr lvl="0" algn="r"/>
            <a:endParaRPr lang="en-US" sz="1000" b="1" dirty="0" smtClean="0">
              <a:solidFill>
                <a:srgbClr val="1F497D"/>
              </a:solidFill>
              <a:effectLst>
                <a:outerShdw blurRad="38100" dist="38100" dir="2700000" algn="tl">
                  <a:srgbClr val="000000">
                    <a:alpha val="43137"/>
                  </a:srgbClr>
                </a:outerShdw>
              </a:effectLst>
            </a:endParaRPr>
          </a:p>
          <a:p>
            <a:pPr lvl="0"/>
            <a:r>
              <a:rPr lang="en-US" sz="3200" b="1" dirty="0" smtClean="0">
                <a:solidFill>
                  <a:srgbClr val="1F497D"/>
                </a:solidFill>
                <a:effectLst>
                  <a:outerShdw blurRad="38100" dist="38100" dir="2700000" algn="tl">
                    <a:srgbClr val="000000">
                      <a:alpha val="43137"/>
                    </a:srgbClr>
                  </a:outerShdw>
                </a:effectLst>
                <a:latin typeface="Book Antiqua" panose="02040602050305030304" pitchFamily="18" charset="0"/>
              </a:rPr>
              <a:t>Achieving national-scale impacts for NLA</a:t>
            </a:r>
          </a:p>
          <a:p>
            <a:pPr lvl="0"/>
            <a:endParaRPr lang="en-US" sz="3200" b="1" dirty="0">
              <a:solidFill>
                <a:srgbClr val="1F497D"/>
              </a:solidFill>
              <a:effectLst>
                <a:outerShdw blurRad="38100" dist="38100" dir="2700000" algn="tl">
                  <a:srgbClr val="000000">
                    <a:alpha val="43137"/>
                  </a:srgbClr>
                </a:outerShdw>
              </a:effectLst>
              <a:latin typeface="Book Antiqua" panose="02040602050305030304" pitchFamily="18" charset="0"/>
            </a:endParaRPr>
          </a:p>
          <a:p>
            <a:pPr lvl="1">
              <a:lnSpc>
                <a:spcPct val="150000"/>
              </a:lnSpc>
            </a:pPr>
            <a:r>
              <a:rPr lang="en-US" sz="2400" b="1" dirty="0">
                <a:solidFill>
                  <a:srgbClr val="1F497D"/>
                </a:solidFill>
                <a:effectLst>
                  <a:outerShdw blurRad="38100" dist="38100" dir="2700000" algn="tl">
                    <a:srgbClr val="000000">
                      <a:alpha val="43137"/>
                    </a:srgbClr>
                  </a:outerShdw>
                </a:effectLst>
                <a:latin typeface="Book Antiqua" panose="02040602050305030304" pitchFamily="18" charset="0"/>
              </a:rPr>
              <a:t>Economic conditions in North Louisiana in </a:t>
            </a:r>
            <a:r>
              <a:rPr lang="en-US" sz="2400" b="1" dirty="0" smtClean="0">
                <a:solidFill>
                  <a:srgbClr val="1F497D"/>
                </a:solidFill>
                <a:effectLst>
                  <a:outerShdw blurRad="38100" dist="38100" dir="2700000" algn="tl">
                    <a:srgbClr val="000000">
                      <a:alpha val="43137"/>
                    </a:srgbClr>
                  </a:outerShdw>
                </a:effectLst>
                <a:latin typeface="Book Antiqua" panose="02040602050305030304" pitchFamily="18" charset="0"/>
              </a:rPr>
              <a:t>2005</a:t>
            </a:r>
          </a:p>
          <a:p>
            <a:pPr lvl="1">
              <a:lnSpc>
                <a:spcPct val="150000"/>
              </a:lnSpc>
            </a:pPr>
            <a:r>
              <a:rPr lang="en-US" sz="2400" b="1" dirty="0">
                <a:solidFill>
                  <a:srgbClr val="1F497D"/>
                </a:solidFill>
                <a:effectLst>
                  <a:outerShdw blurRad="38100" dist="38100" dir="2700000" algn="tl">
                    <a:srgbClr val="000000">
                      <a:alpha val="43137"/>
                    </a:srgbClr>
                  </a:outerShdw>
                </a:effectLst>
                <a:latin typeface="Book Antiqua" panose="02040602050305030304" pitchFamily="18" charset="0"/>
              </a:rPr>
              <a:t>Higher Education in North Louisiana in </a:t>
            </a:r>
            <a:r>
              <a:rPr lang="en-US" sz="2400" b="1" dirty="0" smtClean="0">
                <a:solidFill>
                  <a:srgbClr val="1F497D"/>
                </a:solidFill>
                <a:effectLst>
                  <a:outerShdw blurRad="38100" dist="38100" dir="2700000" algn="tl">
                    <a:srgbClr val="000000">
                      <a:alpha val="43137"/>
                    </a:srgbClr>
                  </a:outerShdw>
                </a:effectLst>
                <a:latin typeface="Book Antiqua" panose="02040602050305030304" pitchFamily="18" charset="0"/>
              </a:rPr>
              <a:t>2005</a:t>
            </a:r>
          </a:p>
          <a:p>
            <a:pPr lvl="1">
              <a:lnSpc>
                <a:spcPct val="150000"/>
              </a:lnSpc>
            </a:pPr>
            <a:r>
              <a:rPr lang="en-US" sz="2400" b="1" dirty="0">
                <a:solidFill>
                  <a:srgbClr val="1F497D"/>
                </a:solidFill>
                <a:effectLst>
                  <a:outerShdw blurRad="38100" dist="38100" dir="2700000" algn="tl">
                    <a:srgbClr val="000000">
                      <a:alpha val="43137"/>
                    </a:srgbClr>
                  </a:outerShdw>
                </a:effectLst>
                <a:latin typeface="Book Antiqua" panose="02040602050305030304" pitchFamily="18" charset="0"/>
              </a:rPr>
              <a:t>Other regional/state </a:t>
            </a:r>
            <a:r>
              <a:rPr lang="en-US" sz="2400" b="1" dirty="0" smtClean="0">
                <a:solidFill>
                  <a:srgbClr val="1F497D"/>
                </a:solidFill>
                <a:effectLst>
                  <a:outerShdw blurRad="38100" dist="38100" dir="2700000" algn="tl">
                    <a:srgbClr val="000000">
                      <a:alpha val="43137"/>
                    </a:srgbClr>
                  </a:outerShdw>
                </a:effectLst>
                <a:latin typeface="Book Antiqua" panose="02040602050305030304" pitchFamily="18" charset="0"/>
              </a:rPr>
              <a:t>developments</a:t>
            </a:r>
          </a:p>
          <a:p>
            <a:pPr lvl="1">
              <a:lnSpc>
                <a:spcPct val="150000"/>
              </a:lnSpc>
            </a:pPr>
            <a:r>
              <a:rPr lang="en-US" sz="2400" b="1" dirty="0" smtClean="0">
                <a:solidFill>
                  <a:srgbClr val="FF0000"/>
                </a:solidFill>
                <a:effectLst>
                  <a:outerShdw blurRad="38100" dist="38100" dir="2700000" algn="tl">
                    <a:srgbClr val="000000">
                      <a:alpha val="43137"/>
                    </a:srgbClr>
                  </a:outerShdw>
                </a:effectLst>
                <a:latin typeface="Book Antiqua" panose="02040602050305030304" pitchFamily="18" charset="0"/>
              </a:rPr>
              <a:t>Strategic Planning</a:t>
            </a:r>
          </a:p>
          <a:p>
            <a:pPr lvl="1">
              <a:lnSpc>
                <a:spcPct val="150000"/>
              </a:lnSpc>
            </a:pPr>
            <a:r>
              <a:rPr lang="en-US" sz="2400" b="1" dirty="0" smtClean="0">
                <a:solidFill>
                  <a:srgbClr val="1F497D"/>
                </a:solidFill>
                <a:effectLst>
                  <a:outerShdw blurRad="38100" dist="38100" dir="2700000" algn="tl">
                    <a:srgbClr val="000000">
                      <a:alpha val="43137"/>
                    </a:srgbClr>
                  </a:outerShdw>
                </a:effectLst>
                <a:latin typeface="Book Antiqua" panose="02040602050305030304" pitchFamily="18" charset="0"/>
              </a:rPr>
              <a:t>Pivotal role of EDA</a:t>
            </a:r>
          </a:p>
          <a:p>
            <a:pPr lvl="1">
              <a:lnSpc>
                <a:spcPct val="150000"/>
              </a:lnSpc>
            </a:pPr>
            <a:r>
              <a:rPr lang="en-US" sz="2400" b="1" dirty="0">
                <a:solidFill>
                  <a:srgbClr val="1F497D"/>
                </a:solidFill>
                <a:effectLst>
                  <a:outerShdw blurRad="38100" dist="38100" dir="2700000" algn="tl">
                    <a:srgbClr val="000000">
                      <a:alpha val="43137"/>
                    </a:srgbClr>
                  </a:outerShdw>
                </a:effectLst>
                <a:latin typeface="Book Antiqua" panose="02040602050305030304" pitchFamily="18" charset="0"/>
              </a:rPr>
              <a:t>Louisiana Tech and North Louisiana in </a:t>
            </a:r>
            <a:r>
              <a:rPr lang="en-US" sz="2400" b="1" dirty="0" smtClean="0">
                <a:solidFill>
                  <a:srgbClr val="1F497D"/>
                </a:solidFill>
                <a:effectLst>
                  <a:outerShdw blurRad="38100" dist="38100" dir="2700000" algn="tl">
                    <a:srgbClr val="000000">
                      <a:alpha val="43137"/>
                    </a:srgbClr>
                  </a:outerShdw>
                </a:effectLst>
                <a:latin typeface="Book Antiqua" panose="02040602050305030304" pitchFamily="18" charset="0"/>
              </a:rPr>
              <a:t>2017</a:t>
            </a:r>
          </a:p>
          <a:p>
            <a:pPr lvl="1">
              <a:lnSpc>
                <a:spcPct val="150000"/>
              </a:lnSpc>
            </a:pPr>
            <a:r>
              <a:rPr lang="en-US" sz="2400" b="1" dirty="0" smtClean="0">
                <a:solidFill>
                  <a:srgbClr val="1F497D"/>
                </a:solidFill>
                <a:effectLst>
                  <a:outerShdw blurRad="38100" dist="38100" dir="2700000" algn="tl">
                    <a:srgbClr val="000000">
                      <a:alpha val="43137"/>
                    </a:srgbClr>
                  </a:outerShdw>
                </a:effectLst>
                <a:latin typeface="Book Antiqua" panose="02040602050305030304" pitchFamily="18" charset="0"/>
              </a:rPr>
              <a:t>Keys to success</a:t>
            </a:r>
          </a:p>
          <a:p>
            <a:pPr lvl="0"/>
            <a:endParaRPr lang="en-US" sz="1000" dirty="0">
              <a:solidFill>
                <a:srgbClr val="1F497D"/>
              </a:solidFill>
              <a:latin typeface="Book Antiqua" panose="02040602050305030304" pitchFamily="18" charset="0"/>
            </a:endParaRPr>
          </a:p>
          <a:p>
            <a:endParaRPr lang="en-US" sz="1100" dirty="0"/>
          </a:p>
          <a:p>
            <a:endParaRPr lang="en-US" sz="1100" dirty="0" smtClean="0"/>
          </a:p>
          <a:p>
            <a:endParaRPr lang="en-US" sz="1100" dirty="0"/>
          </a:p>
          <a:p>
            <a:endParaRPr lang="en-US" sz="1100" dirty="0" smtClean="0"/>
          </a:p>
          <a:p>
            <a:endParaRPr lang="en-US" sz="11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smtClean="0"/>
          </a:p>
          <a:p>
            <a:endParaRPr lang="en-US" sz="800" dirty="0"/>
          </a:p>
          <a:p>
            <a:endParaRPr lang="en-US" sz="800" dirty="0"/>
          </a:p>
          <a:p>
            <a:endParaRPr lang="en-US" sz="800" dirty="0"/>
          </a:p>
          <a:p>
            <a:endParaRPr lang="en-US" sz="800" dirty="0"/>
          </a:p>
          <a:p>
            <a:endParaRPr lang="en-US" sz="800" dirty="0"/>
          </a:p>
          <a:p>
            <a:r>
              <a:rPr lang="en-US" sz="1100" dirty="0" smtClean="0"/>
              <a:t> </a:t>
            </a:r>
            <a:endParaRPr lang="en-US" sz="1100" dirty="0"/>
          </a:p>
        </p:txBody>
      </p:sp>
      <p:pic>
        <p:nvPicPr>
          <p:cNvPr id="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651176"/>
            <a:ext cx="103663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43853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95400"/>
            <a:ext cx="9144000" cy="5174007"/>
          </a:xfrm>
        </p:spPr>
      </p:pic>
      <p:pic>
        <p:nvPicPr>
          <p:cNvPr id="5" name="Picture 6" descr="Enterprise Campus logo"/>
          <p:cNvPicPr>
            <a:picLocks noChangeAspect="1" noChangeArrowheads="1"/>
          </p:cNvPicPr>
          <p:nvPr/>
        </p:nvPicPr>
        <p:blipFill>
          <a:blip r:embed="rId3" cstate="print"/>
          <a:srcRect/>
          <a:stretch>
            <a:fillRect/>
          </a:stretch>
        </p:blipFill>
        <p:spPr bwMode="auto">
          <a:xfrm>
            <a:off x="152400" y="228600"/>
            <a:ext cx="3429000" cy="1414964"/>
          </a:xfrm>
          <a:prstGeom prst="rect">
            <a:avLst/>
          </a:prstGeom>
          <a:noFill/>
          <a:ln w="9525">
            <a:noFill/>
            <a:miter lim="800000"/>
            <a:headEnd/>
            <a:tailEnd/>
          </a:ln>
        </p:spPr>
      </p:pic>
    </p:spTree>
    <p:extLst>
      <p:ext uri="{BB962C8B-B14F-4D97-AF65-F5344CB8AC3E}">
        <p14:creationId xmlns:p14="http://schemas.microsoft.com/office/powerpoint/2010/main" val="4263923470"/>
      </p:ext>
    </p:extLst>
  </p:cSld>
  <p:clrMapOvr>
    <a:masterClrMapping/>
  </p:clrMapOvr>
  <p:transition>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rosthemealt.v001.dha">
  <a:themeElements>
    <a:clrScheme name="AROS Template Colors">
      <a:dk1>
        <a:srgbClr val="000000"/>
      </a:dk1>
      <a:lt1>
        <a:sysClr val="window" lastClr="FFFFFF"/>
      </a:lt1>
      <a:dk2>
        <a:srgbClr val="E3E3E4"/>
      </a:dk2>
      <a:lt2>
        <a:srgbClr val="B9B9B9"/>
      </a:lt2>
      <a:accent1>
        <a:srgbClr val="001E78"/>
      </a:accent1>
      <a:accent2>
        <a:srgbClr val="F5180B"/>
      </a:accent2>
      <a:accent3>
        <a:srgbClr val="3F3C3C"/>
      </a:accent3>
      <a:accent4>
        <a:srgbClr val="0E0E30"/>
      </a:accent4>
      <a:accent5>
        <a:srgbClr val="560C0C"/>
      </a:accent5>
      <a:accent6>
        <a:srgbClr val="B2AFAA"/>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7099</TotalTime>
  <Words>138</Words>
  <Application>Microsoft Office PowerPoint</Application>
  <PresentationFormat>On-screen Show (4:3)</PresentationFormat>
  <Paragraphs>260</Paragraphs>
  <Slides>15</Slides>
  <Notes>6</Notes>
  <HiddenSlides>0</HiddenSlides>
  <MMClips>2</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15</vt:i4>
      </vt:variant>
    </vt:vector>
  </HeadingPairs>
  <TitlesOfParts>
    <vt:vector size="28" baseType="lpstr">
      <vt:lpstr>Arial</vt:lpstr>
      <vt:lpstr>Book Antiqua</vt:lpstr>
      <vt:lpstr>Calibri</vt:lpstr>
      <vt:lpstr>Century Gothic</vt:lpstr>
      <vt:lpstr>Rockwell</vt:lpstr>
      <vt:lpstr>Times New Roman</vt:lpstr>
      <vt:lpstr>Trajan Pro</vt:lpstr>
      <vt:lpstr>Wingdings 2</vt:lpstr>
      <vt:lpstr>2_Office Theme</vt:lpstr>
      <vt:lpstr>6_Office Theme</vt:lpstr>
      <vt:lpstr>arosthemealt.v001.dha</vt:lpstr>
      <vt:lpstr>15_Office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Louisiana Tech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Guerin</dc:creator>
  <cp:lastModifiedBy>Les Guice</cp:lastModifiedBy>
  <cp:revision>353</cp:revision>
  <dcterms:created xsi:type="dcterms:W3CDTF">2014-01-04T18:53:41Z</dcterms:created>
  <dcterms:modified xsi:type="dcterms:W3CDTF">2017-03-08T12:33:49Z</dcterms:modified>
</cp:coreProperties>
</file>